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1" r:id="rId4"/>
    <p:sldId id="327" r:id="rId5"/>
    <p:sldId id="278" r:id="rId6"/>
    <p:sldId id="329" r:id="rId7"/>
    <p:sldId id="323" r:id="rId8"/>
    <p:sldId id="328" r:id="rId9"/>
    <p:sldId id="320" r:id="rId10"/>
    <p:sldId id="321" r:id="rId11"/>
    <p:sldId id="316" r:id="rId12"/>
    <p:sldId id="322" r:id="rId13"/>
    <p:sldId id="318" r:id="rId1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2BC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51C14-42E3-4BCA-BD76-A762F23376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79531" y="-126128"/>
            <a:ext cx="1880235" cy="1968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EEE4F-36CC-4B73-82B8-EDC84D8B8D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BEE45-2946-483C-89E4-053567E08B4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06D46-438D-4BCF-B08C-CB1EE10F535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E1B18-1828-439E-8393-B9753EF7451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3BB89-EC33-4803-A99A-ED2825007A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8" name="Grafik 7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5144B-1A5B-43AD-863E-BB1EF4A42E2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" name="Grafik 9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447FC-9BDB-4493-B212-A01D41DE910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6" name="Grafik 5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D289B-FDCF-4D0A-9E2D-69019E441F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FD5BD-73CE-4C6C-B469-0ABA86EC855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8" name="Grafik 7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16C9F-BF51-40D3-9B4F-0483CBBB20C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8" name="Grafik 7" descr="ball1komplet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3772" y="-173426"/>
            <a:ext cx="2417445" cy="2530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00"/>
            </a:gs>
            <a:gs pos="50000">
              <a:srgbClr val="FFFF00"/>
            </a:gs>
            <a:gs pos="100000">
              <a:srgbClr val="FF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D6CB182-FAE0-4BC3-9E41-2C428A693F0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Bal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2954" y="548680"/>
            <a:ext cx="6086475" cy="6086475"/>
          </a:xfrm>
          <a:prstGeom prst="rect">
            <a:avLst/>
          </a:prstGeom>
        </p:spPr>
      </p:pic>
      <p:pic>
        <p:nvPicPr>
          <p:cNvPr id="6" name="Grafik 5" descr="schriftzug_run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5013" y="1218407"/>
            <a:ext cx="4611243" cy="4424553"/>
          </a:xfrm>
          <a:prstGeom prst="rect">
            <a:avLst/>
          </a:prstGeom>
        </p:spPr>
      </p:pic>
      <p:pic>
        <p:nvPicPr>
          <p:cNvPr id="7" name="Grafik 6" descr="Wappen_GT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7625" y="2378290"/>
            <a:ext cx="1956245" cy="2400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60000" y="720000"/>
            <a:ext cx="6336000" cy="7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400" b="1" dirty="0">
                <a:solidFill>
                  <a:schemeClr val="tx2"/>
                </a:solidFill>
              </a:rPr>
              <a:t>3. Turnierspieltag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88938" y="1989138"/>
            <a:ext cx="1368425" cy="360362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sz="2000" b="1" dirty="0"/>
              <a:t>A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388938" y="2420938"/>
            <a:ext cx="1368425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2A-Platz1</a:t>
            </a: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388938" y="2852738"/>
            <a:ext cx="1368425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2C-Platz3</a:t>
            </a: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388938" y="3716338"/>
            <a:ext cx="1366837" cy="360362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2G-Platz1</a:t>
            </a:r>
          </a:p>
        </p:txBody>
      </p:sp>
      <p:sp>
        <p:nvSpPr>
          <p:cNvPr id="11282" name="AutoShape 19"/>
          <p:cNvSpPr>
            <a:spLocks noChangeArrowheads="1"/>
          </p:cNvSpPr>
          <p:nvPr/>
        </p:nvSpPr>
        <p:spPr bwMode="auto">
          <a:xfrm>
            <a:off x="388938" y="3284538"/>
            <a:ext cx="1366837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2E-Platz2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2261741" y="1989138"/>
            <a:ext cx="1368425" cy="360362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 dirty="0"/>
              <a:t>B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2261741" y="2420938"/>
            <a:ext cx="1368425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2B-Platz1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2261741" y="2852738"/>
            <a:ext cx="1368425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2D-Platz3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2261741" y="3716338"/>
            <a:ext cx="1366838" cy="360362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2H-Platz1</a:t>
            </a:r>
          </a:p>
        </p:txBody>
      </p:sp>
      <p:sp>
        <p:nvSpPr>
          <p:cNvPr id="11284" name="AutoShape 21"/>
          <p:cNvSpPr>
            <a:spLocks noChangeArrowheads="1"/>
          </p:cNvSpPr>
          <p:nvPr/>
        </p:nvSpPr>
        <p:spPr bwMode="auto">
          <a:xfrm>
            <a:off x="2261741" y="3284538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2F-Platz2</a:t>
            </a: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auto">
          <a:xfrm>
            <a:off x="4133850" y="3716338"/>
            <a:ext cx="1366838" cy="360362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2G-Platz2</a:t>
            </a:r>
          </a:p>
        </p:txBody>
      </p:sp>
      <p:sp>
        <p:nvSpPr>
          <p:cNvPr id="8211" name="AutoShape 20"/>
          <p:cNvSpPr>
            <a:spLocks noChangeArrowheads="1"/>
          </p:cNvSpPr>
          <p:nvPr/>
        </p:nvSpPr>
        <p:spPr bwMode="auto">
          <a:xfrm>
            <a:off x="4133850" y="1989138"/>
            <a:ext cx="1366838" cy="360362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 dirty="0"/>
              <a:t>C</a:t>
            </a:r>
          </a:p>
        </p:txBody>
      </p:sp>
      <p:sp>
        <p:nvSpPr>
          <p:cNvPr id="8213" name="AutoShape 22"/>
          <p:cNvSpPr>
            <a:spLocks noChangeArrowheads="1"/>
          </p:cNvSpPr>
          <p:nvPr/>
        </p:nvSpPr>
        <p:spPr bwMode="auto">
          <a:xfrm>
            <a:off x="4133850" y="2420938"/>
            <a:ext cx="1366838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2A-Platz2</a:t>
            </a:r>
          </a:p>
        </p:txBody>
      </p:sp>
      <p:sp>
        <p:nvSpPr>
          <p:cNvPr id="11286" name="AutoShape 23"/>
          <p:cNvSpPr>
            <a:spLocks noChangeArrowheads="1"/>
          </p:cNvSpPr>
          <p:nvPr/>
        </p:nvSpPr>
        <p:spPr bwMode="auto">
          <a:xfrm>
            <a:off x="4133850" y="3284538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2E-Platz1</a:t>
            </a:r>
          </a:p>
        </p:txBody>
      </p:sp>
      <p:sp>
        <p:nvSpPr>
          <p:cNvPr id="11287" name="AutoShape 24"/>
          <p:cNvSpPr>
            <a:spLocks noChangeArrowheads="1"/>
          </p:cNvSpPr>
          <p:nvPr/>
        </p:nvSpPr>
        <p:spPr bwMode="auto">
          <a:xfrm>
            <a:off x="4133850" y="2852738"/>
            <a:ext cx="1366838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2C-Platz4</a:t>
            </a: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6009655" y="2852738"/>
            <a:ext cx="1366837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2D-Platz4</a:t>
            </a:r>
          </a:p>
        </p:txBody>
      </p: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6009655" y="3284538"/>
            <a:ext cx="1366837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2F-Platz1</a:t>
            </a: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6009655" y="3716338"/>
            <a:ext cx="1366837" cy="360362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2H-Platz2</a:t>
            </a:r>
          </a:p>
        </p:txBody>
      </p:sp>
      <p:sp>
        <p:nvSpPr>
          <p:cNvPr id="8216" name="AutoShape 13"/>
          <p:cNvSpPr>
            <a:spLocks noChangeArrowheads="1"/>
          </p:cNvSpPr>
          <p:nvPr/>
        </p:nvSpPr>
        <p:spPr bwMode="auto">
          <a:xfrm>
            <a:off x="6009655" y="2420938"/>
            <a:ext cx="1366837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2B-Platz2</a:t>
            </a:r>
          </a:p>
        </p:txBody>
      </p:sp>
      <p:sp>
        <p:nvSpPr>
          <p:cNvPr id="8217" name="AutoShape 13"/>
          <p:cNvSpPr>
            <a:spLocks noChangeArrowheads="1"/>
          </p:cNvSpPr>
          <p:nvPr/>
        </p:nvSpPr>
        <p:spPr bwMode="auto">
          <a:xfrm>
            <a:off x="6009655" y="1989138"/>
            <a:ext cx="1366837" cy="360362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 dirty="0"/>
              <a:t>D</a:t>
            </a:r>
          </a:p>
        </p:txBody>
      </p:sp>
      <p:sp>
        <p:nvSpPr>
          <p:cNvPr id="11290" name="AutoShape 13"/>
          <p:cNvSpPr>
            <a:spLocks noChangeArrowheads="1"/>
          </p:cNvSpPr>
          <p:nvPr/>
        </p:nvSpPr>
        <p:spPr bwMode="auto">
          <a:xfrm>
            <a:off x="387896" y="5231532"/>
            <a:ext cx="1366838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2C-Platz1</a:t>
            </a:r>
          </a:p>
        </p:txBody>
      </p:sp>
      <p:sp>
        <p:nvSpPr>
          <p:cNvPr id="11291" name="AutoShape 13"/>
          <p:cNvSpPr>
            <a:spLocks noChangeArrowheads="1"/>
          </p:cNvSpPr>
          <p:nvPr/>
        </p:nvSpPr>
        <p:spPr bwMode="auto">
          <a:xfrm>
            <a:off x="387896" y="5663332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2E-Platz4</a:t>
            </a:r>
          </a:p>
        </p:txBody>
      </p:sp>
      <p:sp>
        <p:nvSpPr>
          <p:cNvPr id="11292" name="AutoShape 13"/>
          <p:cNvSpPr>
            <a:spLocks noChangeArrowheads="1"/>
          </p:cNvSpPr>
          <p:nvPr/>
        </p:nvSpPr>
        <p:spPr bwMode="auto">
          <a:xfrm>
            <a:off x="387896" y="6095132"/>
            <a:ext cx="1366838" cy="360362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2G-Platz3</a:t>
            </a:r>
          </a:p>
        </p:txBody>
      </p:sp>
      <p:sp>
        <p:nvSpPr>
          <p:cNvPr id="8221" name="AutoShape 13"/>
          <p:cNvSpPr>
            <a:spLocks noChangeArrowheads="1"/>
          </p:cNvSpPr>
          <p:nvPr/>
        </p:nvSpPr>
        <p:spPr bwMode="auto">
          <a:xfrm>
            <a:off x="387896" y="4799732"/>
            <a:ext cx="1366838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2A-Platz3</a:t>
            </a:r>
          </a:p>
        </p:txBody>
      </p:sp>
      <p:sp>
        <p:nvSpPr>
          <p:cNvPr id="8222" name="AutoShape 13"/>
          <p:cNvSpPr>
            <a:spLocks noChangeArrowheads="1"/>
          </p:cNvSpPr>
          <p:nvPr/>
        </p:nvSpPr>
        <p:spPr bwMode="auto">
          <a:xfrm>
            <a:off x="387896" y="4367932"/>
            <a:ext cx="1366838" cy="360362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/>
              <a:t>E</a:t>
            </a:r>
          </a:p>
        </p:txBody>
      </p:sp>
      <p:sp>
        <p:nvSpPr>
          <p:cNvPr id="11295" name="AutoShape 13"/>
          <p:cNvSpPr>
            <a:spLocks noChangeArrowheads="1"/>
          </p:cNvSpPr>
          <p:nvPr/>
        </p:nvSpPr>
        <p:spPr bwMode="auto">
          <a:xfrm>
            <a:off x="2266950" y="60928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2H-Platz3</a:t>
            </a:r>
          </a:p>
        </p:txBody>
      </p:sp>
      <p:sp>
        <p:nvSpPr>
          <p:cNvPr id="11296" name="AutoShape 13"/>
          <p:cNvSpPr>
            <a:spLocks noChangeArrowheads="1"/>
          </p:cNvSpPr>
          <p:nvPr/>
        </p:nvSpPr>
        <p:spPr bwMode="auto">
          <a:xfrm>
            <a:off x="2266950" y="56610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2F-Platz4</a:t>
            </a:r>
          </a:p>
        </p:txBody>
      </p:sp>
      <p:sp>
        <p:nvSpPr>
          <p:cNvPr id="11297" name="AutoShape 13"/>
          <p:cNvSpPr>
            <a:spLocks noChangeArrowheads="1"/>
          </p:cNvSpPr>
          <p:nvPr/>
        </p:nvSpPr>
        <p:spPr bwMode="auto">
          <a:xfrm>
            <a:off x="2266950" y="5229225"/>
            <a:ext cx="1366838" cy="360363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2D-Platz1</a:t>
            </a:r>
          </a:p>
        </p:txBody>
      </p:sp>
      <p:sp>
        <p:nvSpPr>
          <p:cNvPr id="8226" name="AutoShape 13"/>
          <p:cNvSpPr>
            <a:spLocks noChangeArrowheads="1"/>
          </p:cNvSpPr>
          <p:nvPr/>
        </p:nvSpPr>
        <p:spPr bwMode="auto">
          <a:xfrm>
            <a:off x="2266950" y="4797425"/>
            <a:ext cx="1366838" cy="360363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2B-Platz3</a:t>
            </a:r>
          </a:p>
        </p:txBody>
      </p:sp>
      <p:sp>
        <p:nvSpPr>
          <p:cNvPr id="8227" name="AutoShape 13"/>
          <p:cNvSpPr>
            <a:spLocks noChangeArrowheads="1"/>
          </p:cNvSpPr>
          <p:nvPr/>
        </p:nvSpPr>
        <p:spPr bwMode="auto">
          <a:xfrm>
            <a:off x="2266950" y="4365625"/>
            <a:ext cx="1366838" cy="360363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 dirty="0"/>
              <a:t>F</a:t>
            </a:r>
          </a:p>
        </p:txBody>
      </p:sp>
      <p:sp>
        <p:nvSpPr>
          <p:cNvPr id="11300" name="AutoShape 13"/>
          <p:cNvSpPr>
            <a:spLocks noChangeArrowheads="1"/>
          </p:cNvSpPr>
          <p:nvPr/>
        </p:nvSpPr>
        <p:spPr bwMode="auto">
          <a:xfrm>
            <a:off x="6008724" y="60928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2H-Platz4</a:t>
            </a:r>
          </a:p>
        </p:txBody>
      </p:sp>
      <p:sp>
        <p:nvSpPr>
          <p:cNvPr id="11301" name="AutoShape 13"/>
          <p:cNvSpPr>
            <a:spLocks noChangeArrowheads="1"/>
          </p:cNvSpPr>
          <p:nvPr/>
        </p:nvSpPr>
        <p:spPr bwMode="auto">
          <a:xfrm>
            <a:off x="6008724" y="56610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2F-Platz3</a:t>
            </a:r>
          </a:p>
        </p:txBody>
      </p:sp>
      <p:sp>
        <p:nvSpPr>
          <p:cNvPr id="11302" name="AutoShape 13"/>
          <p:cNvSpPr>
            <a:spLocks noChangeArrowheads="1"/>
          </p:cNvSpPr>
          <p:nvPr/>
        </p:nvSpPr>
        <p:spPr bwMode="auto">
          <a:xfrm>
            <a:off x="6008724" y="5229225"/>
            <a:ext cx="1366838" cy="360363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2D-Platz2</a:t>
            </a:r>
          </a:p>
        </p:txBody>
      </p:sp>
      <p:sp>
        <p:nvSpPr>
          <p:cNvPr id="8231" name="AutoShape 13"/>
          <p:cNvSpPr>
            <a:spLocks noChangeArrowheads="1"/>
          </p:cNvSpPr>
          <p:nvPr/>
        </p:nvSpPr>
        <p:spPr bwMode="auto">
          <a:xfrm>
            <a:off x="6008724" y="4797425"/>
            <a:ext cx="1366838" cy="360363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2B-Platz4</a:t>
            </a:r>
          </a:p>
        </p:txBody>
      </p:sp>
      <p:sp>
        <p:nvSpPr>
          <p:cNvPr id="8232" name="AutoShape 13"/>
          <p:cNvSpPr>
            <a:spLocks noChangeArrowheads="1"/>
          </p:cNvSpPr>
          <p:nvPr/>
        </p:nvSpPr>
        <p:spPr bwMode="auto">
          <a:xfrm>
            <a:off x="6008724" y="4365625"/>
            <a:ext cx="1366838" cy="360363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/>
              <a:t>H</a:t>
            </a:r>
          </a:p>
        </p:txBody>
      </p:sp>
      <p:sp>
        <p:nvSpPr>
          <p:cNvPr id="11305" name="AutoShape 13"/>
          <p:cNvSpPr>
            <a:spLocks noChangeArrowheads="1"/>
          </p:cNvSpPr>
          <p:nvPr/>
        </p:nvSpPr>
        <p:spPr bwMode="auto">
          <a:xfrm>
            <a:off x="4137934" y="60928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2G-Platz4</a:t>
            </a:r>
          </a:p>
        </p:txBody>
      </p:sp>
      <p:sp>
        <p:nvSpPr>
          <p:cNvPr id="11306" name="AutoShape 13"/>
          <p:cNvSpPr>
            <a:spLocks noChangeArrowheads="1"/>
          </p:cNvSpPr>
          <p:nvPr/>
        </p:nvSpPr>
        <p:spPr bwMode="auto">
          <a:xfrm>
            <a:off x="4137934" y="56610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2E-Platz3</a:t>
            </a:r>
          </a:p>
        </p:txBody>
      </p:sp>
      <p:sp>
        <p:nvSpPr>
          <p:cNvPr id="11307" name="AutoShape 13"/>
          <p:cNvSpPr>
            <a:spLocks noChangeArrowheads="1"/>
          </p:cNvSpPr>
          <p:nvPr/>
        </p:nvSpPr>
        <p:spPr bwMode="auto">
          <a:xfrm>
            <a:off x="4137934" y="5229225"/>
            <a:ext cx="1366838" cy="360363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2C-Platz2</a:t>
            </a:r>
          </a:p>
        </p:txBody>
      </p:sp>
      <p:sp>
        <p:nvSpPr>
          <p:cNvPr id="8236" name="AutoShape 13"/>
          <p:cNvSpPr>
            <a:spLocks noChangeArrowheads="1"/>
          </p:cNvSpPr>
          <p:nvPr/>
        </p:nvSpPr>
        <p:spPr bwMode="auto">
          <a:xfrm>
            <a:off x="4137934" y="4797425"/>
            <a:ext cx="1366838" cy="360363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2A-Platz4</a:t>
            </a:r>
          </a:p>
        </p:txBody>
      </p:sp>
      <p:sp>
        <p:nvSpPr>
          <p:cNvPr id="8237" name="AutoShape 13"/>
          <p:cNvSpPr>
            <a:spLocks noChangeArrowheads="1"/>
          </p:cNvSpPr>
          <p:nvPr/>
        </p:nvSpPr>
        <p:spPr bwMode="auto">
          <a:xfrm>
            <a:off x="4137934" y="4365625"/>
            <a:ext cx="1366838" cy="360363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b="1" dirty="0"/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8500"/>
                            </p:stCondLst>
                            <p:childTnLst>
                              <p:par>
                                <p:cTn id="1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8198" grpId="0" animBg="1"/>
      <p:bldP spid="8200" grpId="0" animBg="1"/>
      <p:bldP spid="11274" grpId="0" animBg="1"/>
      <p:bldP spid="11276" grpId="0" animBg="1"/>
      <p:bldP spid="11282" grpId="0" animBg="1"/>
      <p:bldP spid="8199" grpId="0" animBg="1"/>
      <p:bldP spid="8201" grpId="0" animBg="1"/>
      <p:bldP spid="11275" grpId="0" animBg="1"/>
      <p:bldP spid="11278" grpId="0" animBg="1"/>
      <p:bldP spid="11284" grpId="0" animBg="1"/>
      <p:bldP spid="11280" grpId="0" animBg="1"/>
      <p:bldP spid="8211" grpId="0" animBg="1"/>
      <p:bldP spid="8213" grpId="0" animBg="1"/>
      <p:bldP spid="11286" grpId="0" animBg="1"/>
      <p:bldP spid="11287" grpId="0" animBg="1"/>
      <p:bldP spid="11277" grpId="0" animBg="1"/>
      <p:bldP spid="11279" grpId="0" animBg="1"/>
      <p:bldP spid="11281" grpId="0" animBg="1"/>
      <p:bldP spid="8216" grpId="0" animBg="1"/>
      <p:bldP spid="8217" grpId="0" animBg="1"/>
      <p:bldP spid="11290" grpId="0" animBg="1"/>
      <p:bldP spid="11291" grpId="0" animBg="1"/>
      <p:bldP spid="11292" grpId="0" animBg="1"/>
      <p:bldP spid="8221" grpId="0" animBg="1"/>
      <p:bldP spid="8222" grpId="0" animBg="1"/>
      <p:bldP spid="11295" grpId="0" animBg="1"/>
      <p:bldP spid="11296" grpId="0" animBg="1"/>
      <p:bldP spid="11297" grpId="0" animBg="1"/>
      <p:bldP spid="8226" grpId="0" animBg="1"/>
      <p:bldP spid="8227" grpId="0" animBg="1"/>
      <p:bldP spid="11300" grpId="0" animBg="1"/>
      <p:bldP spid="11301" grpId="0" animBg="1"/>
      <p:bldP spid="11302" grpId="0" animBg="1"/>
      <p:bldP spid="8231" grpId="0" animBg="1"/>
      <p:bldP spid="8232" grpId="0" animBg="1"/>
      <p:bldP spid="11305" grpId="0" animBg="1"/>
      <p:bldP spid="11306" grpId="0" animBg="1"/>
      <p:bldP spid="11307" grpId="0" animBg="1"/>
      <p:bldP spid="8236" grpId="0" animBg="1"/>
      <p:bldP spid="82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60000" y="720000"/>
            <a:ext cx="6336000" cy="1368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400" b="1" dirty="0">
                <a:solidFill>
                  <a:schemeClr val="tx2"/>
                </a:solidFill>
              </a:rPr>
              <a:t>Platzierung</a:t>
            </a:r>
          </a:p>
          <a:p>
            <a:pPr algn="ctr"/>
            <a:r>
              <a:rPr lang="de-DE" sz="4400" b="1" dirty="0">
                <a:solidFill>
                  <a:schemeClr val="tx2"/>
                </a:solidFill>
              </a:rPr>
              <a:t>nach 3. Turnierspieltag</a:t>
            </a:r>
          </a:p>
        </p:txBody>
      </p:sp>
      <p:sp>
        <p:nvSpPr>
          <p:cNvPr id="12294" name="AutoShape 8"/>
          <p:cNvSpPr>
            <a:spLocks noChangeArrowheads="1"/>
          </p:cNvSpPr>
          <p:nvPr/>
        </p:nvSpPr>
        <p:spPr bwMode="auto">
          <a:xfrm>
            <a:off x="395288" y="3068638"/>
            <a:ext cx="1873250" cy="431800"/>
          </a:xfrm>
          <a:prstGeom prst="flowChartAlternateProcess">
            <a:avLst/>
          </a:prstGeom>
          <a:solidFill>
            <a:srgbClr val="DFE2B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Kreisliga</a:t>
            </a:r>
          </a:p>
        </p:txBody>
      </p:sp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3059113" y="3141663"/>
            <a:ext cx="1368425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3A-Platz 1</a:t>
            </a:r>
          </a:p>
        </p:txBody>
      </p:sp>
      <p:sp>
        <p:nvSpPr>
          <p:cNvPr id="12296" name="AutoShape 10"/>
          <p:cNvSpPr>
            <a:spLocks noChangeArrowheads="1"/>
          </p:cNvSpPr>
          <p:nvPr/>
        </p:nvSpPr>
        <p:spPr bwMode="auto">
          <a:xfrm>
            <a:off x="395288" y="4437063"/>
            <a:ext cx="1800225" cy="431800"/>
          </a:xfrm>
          <a:prstGeom prst="flowChartAlternateProcess">
            <a:avLst/>
          </a:prstGeom>
          <a:solidFill>
            <a:srgbClr val="DFE2B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2. Kreisklasse</a:t>
            </a:r>
          </a:p>
        </p:txBody>
      </p:sp>
      <p:sp>
        <p:nvSpPr>
          <p:cNvPr id="12297" name="AutoShape 11"/>
          <p:cNvSpPr>
            <a:spLocks noChangeArrowheads="1"/>
          </p:cNvSpPr>
          <p:nvPr/>
        </p:nvSpPr>
        <p:spPr bwMode="auto">
          <a:xfrm>
            <a:off x="3059113" y="4508500"/>
            <a:ext cx="1368425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3E-Platz 4</a:t>
            </a:r>
          </a:p>
        </p:txBody>
      </p:sp>
      <p:sp>
        <p:nvSpPr>
          <p:cNvPr id="12298" name="AutoShape 13"/>
          <p:cNvSpPr>
            <a:spLocks noChangeArrowheads="1"/>
          </p:cNvSpPr>
          <p:nvPr/>
        </p:nvSpPr>
        <p:spPr bwMode="auto">
          <a:xfrm>
            <a:off x="4500563" y="4508500"/>
            <a:ext cx="1366837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3F-Platz 4</a:t>
            </a:r>
          </a:p>
        </p:txBody>
      </p:sp>
      <p:sp>
        <p:nvSpPr>
          <p:cNvPr id="12299" name="AutoShape 22"/>
          <p:cNvSpPr>
            <a:spLocks noChangeArrowheads="1"/>
          </p:cNvSpPr>
          <p:nvPr/>
        </p:nvSpPr>
        <p:spPr bwMode="auto">
          <a:xfrm>
            <a:off x="4500563" y="3141663"/>
            <a:ext cx="1366837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3B-Platz 1</a:t>
            </a:r>
          </a:p>
        </p:txBody>
      </p:sp>
      <p:sp>
        <p:nvSpPr>
          <p:cNvPr id="12300" name="AutoShape 24"/>
          <p:cNvSpPr>
            <a:spLocks noChangeArrowheads="1"/>
          </p:cNvSpPr>
          <p:nvPr/>
        </p:nvSpPr>
        <p:spPr bwMode="auto">
          <a:xfrm>
            <a:off x="5940425" y="4508500"/>
            <a:ext cx="1366838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3G-Platz 4</a:t>
            </a: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5940425" y="3141663"/>
            <a:ext cx="1366838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3C-Platz 1</a:t>
            </a:r>
          </a:p>
        </p:txBody>
      </p:sp>
      <p:sp>
        <p:nvSpPr>
          <p:cNvPr id="12302" name="AutoShape 13"/>
          <p:cNvSpPr>
            <a:spLocks noChangeArrowheads="1"/>
          </p:cNvSpPr>
          <p:nvPr/>
        </p:nvSpPr>
        <p:spPr bwMode="auto">
          <a:xfrm>
            <a:off x="7380288" y="4508500"/>
            <a:ext cx="1366837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3H-Platz 4</a:t>
            </a:r>
          </a:p>
        </p:txBody>
      </p:sp>
      <p:sp>
        <p:nvSpPr>
          <p:cNvPr id="12303" name="AutoShape 13"/>
          <p:cNvSpPr>
            <a:spLocks noChangeArrowheads="1"/>
          </p:cNvSpPr>
          <p:nvPr/>
        </p:nvSpPr>
        <p:spPr bwMode="auto">
          <a:xfrm>
            <a:off x="7380288" y="3141663"/>
            <a:ext cx="1366837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3D-Platz 1</a:t>
            </a:r>
          </a:p>
        </p:txBody>
      </p:sp>
      <p:sp>
        <p:nvSpPr>
          <p:cNvPr id="12304" name="Textfeld 45"/>
          <p:cNvSpPr txBox="1">
            <a:spLocks noChangeArrowheads="1"/>
          </p:cNvSpPr>
          <p:nvPr/>
        </p:nvSpPr>
        <p:spPr bwMode="auto">
          <a:xfrm>
            <a:off x="2484438" y="2997200"/>
            <a:ext cx="3587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800"/>
              <a:t>→</a:t>
            </a:r>
          </a:p>
        </p:txBody>
      </p:sp>
      <p:sp>
        <p:nvSpPr>
          <p:cNvPr id="12305" name="Textfeld 46"/>
          <p:cNvSpPr txBox="1">
            <a:spLocks noChangeArrowheads="1"/>
          </p:cNvSpPr>
          <p:nvPr/>
        </p:nvSpPr>
        <p:spPr bwMode="auto">
          <a:xfrm>
            <a:off x="2411413" y="4365625"/>
            <a:ext cx="3603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800"/>
              <a:t>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/>
      <p:bldP spid="123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60000" y="720000"/>
            <a:ext cx="6336000" cy="7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400" b="1" dirty="0">
                <a:solidFill>
                  <a:schemeClr val="tx2"/>
                </a:solidFill>
              </a:rPr>
              <a:t>4. Turnierspieltag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1001715" y="1989138"/>
            <a:ext cx="13684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b="1" dirty="0"/>
              <a:t>A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3156707" y="1989138"/>
            <a:ext cx="13684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B</a:t>
            </a:r>
          </a:p>
        </p:txBody>
      </p:sp>
      <p:sp>
        <p:nvSpPr>
          <p:cNvPr id="13331" name="AutoShape 20"/>
          <p:cNvSpPr>
            <a:spLocks noChangeArrowheads="1"/>
          </p:cNvSpPr>
          <p:nvPr/>
        </p:nvSpPr>
        <p:spPr bwMode="auto">
          <a:xfrm>
            <a:off x="5331550" y="1989138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C</a:t>
            </a:r>
          </a:p>
        </p:txBody>
      </p:sp>
      <p:sp>
        <p:nvSpPr>
          <p:cNvPr id="13342" name="AutoShape 13"/>
          <p:cNvSpPr>
            <a:spLocks noChangeArrowheads="1"/>
          </p:cNvSpPr>
          <p:nvPr/>
        </p:nvSpPr>
        <p:spPr bwMode="auto">
          <a:xfrm>
            <a:off x="3162481" y="4363566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E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1001715" y="24209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3E-Platz 1</a:t>
            </a:r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1001715" y="28527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3C-Platz2</a:t>
            </a:r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>
            <a:off x="1001715" y="37163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3G-Platz3</a:t>
            </a:r>
          </a:p>
        </p:txBody>
      </p:sp>
      <p:sp>
        <p:nvSpPr>
          <p:cNvPr id="13330" name="AutoShape 19"/>
          <p:cNvSpPr>
            <a:spLocks noChangeArrowheads="1"/>
          </p:cNvSpPr>
          <p:nvPr/>
        </p:nvSpPr>
        <p:spPr bwMode="auto">
          <a:xfrm>
            <a:off x="1001715" y="32845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3A-Platz3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3156707" y="24209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3F-Platz1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3156707" y="28527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3D-Platz2</a:t>
            </a:r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3156707" y="37163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3H-Platz3</a:t>
            </a:r>
          </a:p>
        </p:txBody>
      </p:sp>
      <p:sp>
        <p:nvSpPr>
          <p:cNvPr id="13332" name="AutoShape 21"/>
          <p:cNvSpPr>
            <a:spLocks noChangeArrowheads="1"/>
          </p:cNvSpPr>
          <p:nvPr/>
        </p:nvSpPr>
        <p:spPr bwMode="auto">
          <a:xfrm>
            <a:off x="3156707" y="32845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3B-Platz3</a:t>
            </a:r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>
            <a:off x="5331550" y="37163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3A-Platz4</a:t>
            </a:r>
          </a:p>
        </p:txBody>
      </p:sp>
      <p:sp>
        <p:nvSpPr>
          <p:cNvPr id="13333" name="AutoShape 22"/>
          <p:cNvSpPr>
            <a:spLocks noChangeArrowheads="1"/>
          </p:cNvSpPr>
          <p:nvPr/>
        </p:nvSpPr>
        <p:spPr bwMode="auto">
          <a:xfrm>
            <a:off x="5331550" y="24209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3G-Platz1</a:t>
            </a:r>
          </a:p>
        </p:txBody>
      </p:sp>
      <p:sp>
        <p:nvSpPr>
          <p:cNvPr id="13334" name="AutoShape 23"/>
          <p:cNvSpPr>
            <a:spLocks noChangeArrowheads="1"/>
          </p:cNvSpPr>
          <p:nvPr/>
        </p:nvSpPr>
        <p:spPr bwMode="auto">
          <a:xfrm>
            <a:off x="5331550" y="32845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3C-Platz3</a:t>
            </a:r>
          </a:p>
        </p:txBody>
      </p:sp>
      <p:sp>
        <p:nvSpPr>
          <p:cNvPr id="13335" name="AutoShape 24"/>
          <p:cNvSpPr>
            <a:spLocks noChangeArrowheads="1"/>
          </p:cNvSpPr>
          <p:nvPr/>
        </p:nvSpPr>
        <p:spPr bwMode="auto">
          <a:xfrm>
            <a:off x="5331550" y="28527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3E-Platz2</a:t>
            </a:r>
          </a:p>
        </p:txBody>
      </p:sp>
      <p:sp>
        <p:nvSpPr>
          <p:cNvPr id="13337" name="AutoShape 13"/>
          <p:cNvSpPr>
            <a:spLocks noChangeArrowheads="1"/>
          </p:cNvSpPr>
          <p:nvPr/>
        </p:nvSpPr>
        <p:spPr bwMode="auto">
          <a:xfrm>
            <a:off x="985219" y="4363566"/>
            <a:ext cx="1366837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D</a:t>
            </a:r>
          </a:p>
        </p:txBody>
      </p:sp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985219" y="5227166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3F-Platz2</a:t>
            </a:r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985219" y="5658966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3D-Platz3</a:t>
            </a:r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985219" y="6090766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3B-Platz4</a:t>
            </a:r>
          </a:p>
        </p:txBody>
      </p:sp>
      <p:sp>
        <p:nvSpPr>
          <p:cNvPr id="13336" name="AutoShape 13"/>
          <p:cNvSpPr>
            <a:spLocks noChangeArrowheads="1"/>
          </p:cNvSpPr>
          <p:nvPr/>
        </p:nvSpPr>
        <p:spPr bwMode="auto">
          <a:xfrm>
            <a:off x="985219" y="4795366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3H-Platz1</a:t>
            </a:r>
          </a:p>
        </p:txBody>
      </p:sp>
      <p:sp>
        <p:nvSpPr>
          <p:cNvPr id="13338" name="AutoShape 13"/>
          <p:cNvSpPr>
            <a:spLocks noChangeArrowheads="1"/>
          </p:cNvSpPr>
          <p:nvPr/>
        </p:nvSpPr>
        <p:spPr bwMode="auto">
          <a:xfrm>
            <a:off x="3162481" y="5227166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3G-Platz2</a:t>
            </a:r>
          </a:p>
        </p:txBody>
      </p:sp>
      <p:sp>
        <p:nvSpPr>
          <p:cNvPr id="13339" name="AutoShape 13"/>
          <p:cNvSpPr>
            <a:spLocks noChangeArrowheads="1"/>
          </p:cNvSpPr>
          <p:nvPr/>
        </p:nvSpPr>
        <p:spPr bwMode="auto">
          <a:xfrm>
            <a:off x="3162481" y="5658966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3E-Platz3</a:t>
            </a:r>
          </a:p>
        </p:txBody>
      </p:sp>
      <p:sp>
        <p:nvSpPr>
          <p:cNvPr id="13340" name="AutoShape 13"/>
          <p:cNvSpPr>
            <a:spLocks noChangeArrowheads="1"/>
          </p:cNvSpPr>
          <p:nvPr/>
        </p:nvSpPr>
        <p:spPr bwMode="auto">
          <a:xfrm>
            <a:off x="3162481" y="6090766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3C-Platz4</a:t>
            </a:r>
          </a:p>
        </p:txBody>
      </p:sp>
      <p:sp>
        <p:nvSpPr>
          <p:cNvPr id="13341" name="AutoShape 13"/>
          <p:cNvSpPr>
            <a:spLocks noChangeArrowheads="1"/>
          </p:cNvSpPr>
          <p:nvPr/>
        </p:nvSpPr>
        <p:spPr bwMode="auto">
          <a:xfrm>
            <a:off x="3162481" y="4795366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3A-Platz2</a:t>
            </a:r>
          </a:p>
        </p:txBody>
      </p:sp>
      <p:sp>
        <p:nvSpPr>
          <p:cNvPr id="13343" name="AutoShape 13"/>
          <p:cNvSpPr>
            <a:spLocks noChangeArrowheads="1"/>
          </p:cNvSpPr>
          <p:nvPr/>
        </p:nvSpPr>
        <p:spPr bwMode="auto">
          <a:xfrm>
            <a:off x="5326572" y="60928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3D-Platz4</a:t>
            </a:r>
          </a:p>
        </p:txBody>
      </p:sp>
      <p:sp>
        <p:nvSpPr>
          <p:cNvPr id="13344" name="AutoShape 13"/>
          <p:cNvSpPr>
            <a:spLocks noChangeArrowheads="1"/>
          </p:cNvSpPr>
          <p:nvPr/>
        </p:nvSpPr>
        <p:spPr bwMode="auto">
          <a:xfrm>
            <a:off x="5326572" y="56610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3F-Platz3</a:t>
            </a:r>
          </a:p>
        </p:txBody>
      </p:sp>
      <p:sp>
        <p:nvSpPr>
          <p:cNvPr id="13345" name="AutoShape 13"/>
          <p:cNvSpPr>
            <a:spLocks noChangeArrowheads="1"/>
          </p:cNvSpPr>
          <p:nvPr/>
        </p:nvSpPr>
        <p:spPr bwMode="auto">
          <a:xfrm>
            <a:off x="5326572" y="52292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3H-Platz2</a:t>
            </a:r>
          </a:p>
        </p:txBody>
      </p:sp>
      <p:sp>
        <p:nvSpPr>
          <p:cNvPr id="13346" name="AutoShape 13"/>
          <p:cNvSpPr>
            <a:spLocks noChangeArrowheads="1"/>
          </p:cNvSpPr>
          <p:nvPr/>
        </p:nvSpPr>
        <p:spPr bwMode="auto">
          <a:xfrm>
            <a:off x="5326572" y="47974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3B-Platz2</a:t>
            </a:r>
          </a:p>
        </p:txBody>
      </p:sp>
      <p:sp>
        <p:nvSpPr>
          <p:cNvPr id="13347" name="AutoShape 13"/>
          <p:cNvSpPr>
            <a:spLocks noChangeArrowheads="1"/>
          </p:cNvSpPr>
          <p:nvPr/>
        </p:nvSpPr>
        <p:spPr bwMode="auto">
          <a:xfrm>
            <a:off x="5326572" y="4365625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8" grpId="0" animBg="1"/>
      <p:bldP spid="13319" grpId="0" animBg="1"/>
      <p:bldP spid="13331" grpId="0" animBg="1"/>
      <p:bldP spid="13342" grpId="0" animBg="1"/>
      <p:bldP spid="13320" grpId="0" animBg="1"/>
      <p:bldP spid="13322" grpId="0" animBg="1"/>
      <p:bldP spid="13324" grpId="0" animBg="1"/>
      <p:bldP spid="13330" grpId="0" animBg="1"/>
      <p:bldP spid="13321" grpId="0" animBg="1"/>
      <p:bldP spid="13323" grpId="0" animBg="1"/>
      <p:bldP spid="13326" grpId="0" animBg="1"/>
      <p:bldP spid="13332" grpId="0" animBg="1"/>
      <p:bldP spid="13328" grpId="0" animBg="1"/>
      <p:bldP spid="13333" grpId="0" animBg="1"/>
      <p:bldP spid="13334" grpId="0" animBg="1"/>
      <p:bldP spid="13335" grpId="0" animBg="1"/>
      <p:bldP spid="13337" grpId="0" animBg="1"/>
      <p:bldP spid="13325" grpId="0" animBg="1"/>
      <p:bldP spid="13327" grpId="0" animBg="1"/>
      <p:bldP spid="13329" grpId="0" animBg="1"/>
      <p:bldP spid="13336" grpId="0" animBg="1"/>
      <p:bldP spid="13338" grpId="0" animBg="1"/>
      <p:bldP spid="13339" grpId="0" animBg="1"/>
      <p:bldP spid="13340" grpId="0" animBg="1"/>
      <p:bldP spid="13341" grpId="0" animBg="1"/>
      <p:bldP spid="13343" grpId="0" animBg="1"/>
      <p:bldP spid="13344" grpId="0" animBg="1"/>
      <p:bldP spid="13345" grpId="0" animBg="1"/>
      <p:bldP spid="13346" grpId="0" animBg="1"/>
      <p:bldP spid="133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60000" y="720000"/>
            <a:ext cx="6336000" cy="7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400" b="1" dirty="0">
                <a:solidFill>
                  <a:schemeClr val="tx2"/>
                </a:solidFill>
              </a:rPr>
              <a:t>Qualifizierung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753617" y="2334454"/>
            <a:ext cx="1368607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3A-Platz 1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753617" y="4063242"/>
            <a:ext cx="1368607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4A-Platz 1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753617" y="2766254"/>
            <a:ext cx="1368607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3B-Platz 1</a:t>
            </a:r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753617" y="3629854"/>
            <a:ext cx="1368607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3D-Platz 1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753617" y="3198054"/>
            <a:ext cx="1368607" cy="360363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3C-Platz 1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753617" y="4495042"/>
            <a:ext cx="1368607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4B-Platz 1</a:t>
            </a:r>
          </a:p>
        </p:txBody>
      </p:sp>
      <p:sp>
        <p:nvSpPr>
          <p:cNvPr id="14355" name="AutoShape 19"/>
          <p:cNvSpPr>
            <a:spLocks noChangeArrowheads="1"/>
          </p:cNvSpPr>
          <p:nvPr/>
        </p:nvSpPr>
        <p:spPr bwMode="auto">
          <a:xfrm>
            <a:off x="754411" y="4926842"/>
            <a:ext cx="1367019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4C-Platz 1</a:t>
            </a:r>
          </a:p>
        </p:txBody>
      </p:sp>
      <p:sp>
        <p:nvSpPr>
          <p:cNvPr id="14356" name="AutoShape 20"/>
          <p:cNvSpPr>
            <a:spLocks noChangeArrowheads="1"/>
          </p:cNvSpPr>
          <p:nvPr/>
        </p:nvSpPr>
        <p:spPr bwMode="auto">
          <a:xfrm>
            <a:off x="754411" y="6222242"/>
            <a:ext cx="1367019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4FPlatz 1</a:t>
            </a:r>
          </a:p>
        </p:txBody>
      </p:sp>
      <p:sp>
        <p:nvSpPr>
          <p:cNvPr id="14357" name="AutoShape 21"/>
          <p:cNvSpPr>
            <a:spLocks noChangeArrowheads="1"/>
          </p:cNvSpPr>
          <p:nvPr/>
        </p:nvSpPr>
        <p:spPr bwMode="auto">
          <a:xfrm>
            <a:off x="754411" y="5358642"/>
            <a:ext cx="1367019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4D-Platz 1</a:t>
            </a:r>
          </a:p>
        </p:txBody>
      </p:sp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754411" y="5790442"/>
            <a:ext cx="1367019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4E-Platz 1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4429298" y="2334454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4B-Platz  2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429298" y="31980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4F-Platz 2</a:t>
            </a:r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4429298" y="36298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4B-Platz 3</a:t>
            </a:r>
          </a:p>
        </p:txBody>
      </p:sp>
      <p:sp>
        <p:nvSpPr>
          <p:cNvPr id="14358" name="AutoShape 22"/>
          <p:cNvSpPr>
            <a:spLocks noChangeArrowheads="1"/>
          </p:cNvSpPr>
          <p:nvPr/>
        </p:nvSpPr>
        <p:spPr bwMode="auto">
          <a:xfrm>
            <a:off x="4429298" y="27662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4D-Platz 2</a:t>
            </a:r>
          </a:p>
        </p:txBody>
      </p:sp>
      <p:sp>
        <p:nvSpPr>
          <p:cNvPr id="14362" name="AutoShape 12"/>
          <p:cNvSpPr>
            <a:spLocks noChangeArrowheads="1"/>
          </p:cNvSpPr>
          <p:nvPr/>
        </p:nvSpPr>
        <p:spPr bwMode="auto">
          <a:xfrm>
            <a:off x="4429298" y="4495042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4F-Platz 3</a:t>
            </a:r>
          </a:p>
        </p:txBody>
      </p:sp>
      <p:sp>
        <p:nvSpPr>
          <p:cNvPr id="14364" name="AutoShape 12"/>
          <p:cNvSpPr>
            <a:spLocks noChangeArrowheads="1"/>
          </p:cNvSpPr>
          <p:nvPr/>
        </p:nvSpPr>
        <p:spPr bwMode="auto">
          <a:xfrm>
            <a:off x="4429298" y="4063242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4D-Platz 3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2845122" y="2334454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4A-Platz 2</a:t>
            </a:r>
          </a:p>
        </p:txBody>
      </p: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2845122" y="36298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4A-Platz 3</a:t>
            </a:r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2845122" y="27662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4C-Platz 2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2845122" y="31980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4E-Platz 2</a:t>
            </a:r>
          </a:p>
        </p:txBody>
      </p:sp>
      <p:sp>
        <p:nvSpPr>
          <p:cNvPr id="14363" name="AutoShape 12"/>
          <p:cNvSpPr>
            <a:spLocks noChangeArrowheads="1"/>
          </p:cNvSpPr>
          <p:nvPr/>
        </p:nvSpPr>
        <p:spPr bwMode="auto">
          <a:xfrm>
            <a:off x="2845122" y="4495042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4E-Platz 3</a:t>
            </a:r>
          </a:p>
        </p:txBody>
      </p:sp>
      <p:sp>
        <p:nvSpPr>
          <p:cNvPr id="14365" name="AutoShape 12"/>
          <p:cNvSpPr>
            <a:spLocks noChangeArrowheads="1"/>
          </p:cNvSpPr>
          <p:nvPr/>
        </p:nvSpPr>
        <p:spPr bwMode="auto">
          <a:xfrm>
            <a:off x="2845122" y="4063242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4C-Platz 3</a:t>
            </a:r>
          </a:p>
        </p:txBody>
      </p:sp>
      <p:sp>
        <p:nvSpPr>
          <p:cNvPr id="14367" name="AutoShape 12"/>
          <p:cNvSpPr>
            <a:spLocks noChangeArrowheads="1"/>
          </p:cNvSpPr>
          <p:nvPr/>
        </p:nvSpPr>
        <p:spPr bwMode="auto">
          <a:xfrm>
            <a:off x="6432591" y="6222242"/>
            <a:ext cx="1366838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3H-Platz 4</a:t>
            </a:r>
          </a:p>
        </p:txBody>
      </p:sp>
      <p:sp>
        <p:nvSpPr>
          <p:cNvPr id="14368" name="AutoShape 12"/>
          <p:cNvSpPr>
            <a:spLocks noChangeArrowheads="1"/>
          </p:cNvSpPr>
          <p:nvPr/>
        </p:nvSpPr>
        <p:spPr bwMode="auto">
          <a:xfrm>
            <a:off x="6432591" y="5790442"/>
            <a:ext cx="1366838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3G-Platz 4</a:t>
            </a:r>
          </a:p>
        </p:txBody>
      </p:sp>
      <p:sp>
        <p:nvSpPr>
          <p:cNvPr id="14369" name="AutoShape 12"/>
          <p:cNvSpPr>
            <a:spLocks noChangeArrowheads="1"/>
          </p:cNvSpPr>
          <p:nvPr/>
        </p:nvSpPr>
        <p:spPr bwMode="auto">
          <a:xfrm>
            <a:off x="6432591" y="5358642"/>
            <a:ext cx="1366838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3F-Platz 4</a:t>
            </a:r>
          </a:p>
        </p:txBody>
      </p:sp>
      <p:sp>
        <p:nvSpPr>
          <p:cNvPr id="14370" name="AutoShape 12"/>
          <p:cNvSpPr>
            <a:spLocks noChangeArrowheads="1"/>
          </p:cNvSpPr>
          <p:nvPr/>
        </p:nvSpPr>
        <p:spPr bwMode="auto">
          <a:xfrm>
            <a:off x="6432591" y="4926842"/>
            <a:ext cx="1366838" cy="360362"/>
          </a:xfrm>
          <a:prstGeom prst="flowChartAlternateProcess">
            <a:avLst/>
          </a:prstGeom>
          <a:solidFill>
            <a:srgbClr val="DFE2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3E-Platz 4</a:t>
            </a:r>
          </a:p>
        </p:txBody>
      </p:sp>
      <p:sp>
        <p:nvSpPr>
          <p:cNvPr id="14371" name="AutoShape 12"/>
          <p:cNvSpPr>
            <a:spLocks noChangeArrowheads="1"/>
          </p:cNvSpPr>
          <p:nvPr/>
        </p:nvSpPr>
        <p:spPr bwMode="auto">
          <a:xfrm>
            <a:off x="6432591" y="4495042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4F-Platz 4</a:t>
            </a:r>
          </a:p>
        </p:txBody>
      </p:sp>
      <p:sp>
        <p:nvSpPr>
          <p:cNvPr id="14372" name="AutoShape 12"/>
          <p:cNvSpPr>
            <a:spLocks noChangeArrowheads="1"/>
          </p:cNvSpPr>
          <p:nvPr/>
        </p:nvSpPr>
        <p:spPr bwMode="auto">
          <a:xfrm>
            <a:off x="6432591" y="4063242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4E-Platz 4</a:t>
            </a:r>
          </a:p>
        </p:txBody>
      </p:sp>
      <p:sp>
        <p:nvSpPr>
          <p:cNvPr id="14373" name="AutoShape 12"/>
          <p:cNvSpPr>
            <a:spLocks noChangeArrowheads="1"/>
          </p:cNvSpPr>
          <p:nvPr/>
        </p:nvSpPr>
        <p:spPr bwMode="auto">
          <a:xfrm>
            <a:off x="6432591" y="36298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4D-Platz 4</a:t>
            </a:r>
          </a:p>
        </p:txBody>
      </p:sp>
      <p:sp>
        <p:nvSpPr>
          <p:cNvPr id="14374" name="AutoShape 12"/>
          <p:cNvSpPr>
            <a:spLocks noChangeArrowheads="1"/>
          </p:cNvSpPr>
          <p:nvPr/>
        </p:nvSpPr>
        <p:spPr bwMode="auto">
          <a:xfrm>
            <a:off x="6432591" y="31980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4C-Platz 4</a:t>
            </a:r>
          </a:p>
        </p:txBody>
      </p:sp>
      <p:sp>
        <p:nvSpPr>
          <p:cNvPr id="14375" name="AutoShape 12"/>
          <p:cNvSpPr>
            <a:spLocks noChangeArrowheads="1"/>
          </p:cNvSpPr>
          <p:nvPr/>
        </p:nvSpPr>
        <p:spPr bwMode="auto">
          <a:xfrm>
            <a:off x="6432591" y="27662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4B-Platz 4</a:t>
            </a:r>
          </a:p>
        </p:txBody>
      </p:sp>
      <p:sp>
        <p:nvSpPr>
          <p:cNvPr id="14376" name="AutoShape 12"/>
          <p:cNvSpPr>
            <a:spLocks noChangeArrowheads="1"/>
          </p:cNvSpPr>
          <p:nvPr/>
        </p:nvSpPr>
        <p:spPr bwMode="auto">
          <a:xfrm>
            <a:off x="6432591" y="2334454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4A-Platz 4</a:t>
            </a:r>
          </a:p>
        </p:txBody>
      </p:sp>
      <p:sp>
        <p:nvSpPr>
          <p:cNvPr id="45" name="Abgerundetes Rechteck 44"/>
          <p:cNvSpPr/>
          <p:nvPr/>
        </p:nvSpPr>
        <p:spPr>
          <a:xfrm>
            <a:off x="3131840" y="1700808"/>
            <a:ext cx="2376264" cy="43204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1.Kreisklasse</a:t>
            </a:r>
            <a:endParaRPr lang="de-DE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Abgerundetes Rechteck 45"/>
          <p:cNvSpPr/>
          <p:nvPr/>
        </p:nvSpPr>
        <p:spPr>
          <a:xfrm>
            <a:off x="5927878" y="1700808"/>
            <a:ext cx="2376264" cy="43204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2.Kreisklasse</a:t>
            </a:r>
            <a:endParaRPr lang="de-DE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Abgerundetes Rechteck 46"/>
          <p:cNvSpPr/>
          <p:nvPr/>
        </p:nvSpPr>
        <p:spPr>
          <a:xfrm>
            <a:off x="249788" y="1700808"/>
            <a:ext cx="2376264" cy="43204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Kreisliga</a:t>
            </a:r>
            <a:endParaRPr lang="de-DE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55" grpId="0" animBg="1"/>
      <p:bldP spid="14356" grpId="0" animBg="1"/>
      <p:bldP spid="14357" grpId="0" animBg="1"/>
      <p:bldP spid="14359" grpId="0" animBg="1"/>
      <p:bldP spid="14350" grpId="0" animBg="1"/>
      <p:bldP spid="14349" grpId="0" animBg="1"/>
      <p:bldP spid="14353" grpId="0" animBg="1"/>
      <p:bldP spid="14358" grpId="0" animBg="1"/>
      <p:bldP spid="14362" grpId="0" animBg="1"/>
      <p:bldP spid="14364" grpId="0" animBg="1"/>
      <p:bldP spid="14348" grpId="0" animBg="1"/>
      <p:bldP spid="14351" grpId="0" animBg="1"/>
      <p:bldP spid="14352" grpId="0" animBg="1"/>
      <p:bldP spid="14360" grpId="0" animBg="1"/>
      <p:bldP spid="14363" grpId="0" animBg="1"/>
      <p:bldP spid="14365" grpId="0" animBg="1"/>
      <p:bldP spid="14367" grpId="0" animBg="1"/>
      <p:bldP spid="14368" grpId="0" animBg="1"/>
      <p:bldP spid="14369" grpId="0" animBg="1"/>
      <p:bldP spid="14370" grpId="0" animBg="1"/>
      <p:bldP spid="14371" grpId="0" animBg="1"/>
      <p:bldP spid="14372" grpId="0" animBg="1"/>
      <p:bldP spid="14373" grpId="0" animBg="1"/>
      <p:bldP spid="14374" grpId="0" animBg="1"/>
      <p:bldP spid="14375" grpId="0" animBg="1"/>
      <p:bldP spid="14376" grpId="0" animBg="1"/>
      <p:bldP spid="45" grpId="0" animBg="1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125538"/>
            <a:ext cx="7772400" cy="4967287"/>
          </a:xfrm>
        </p:spPr>
        <p:txBody>
          <a:bodyPr/>
          <a:lstStyle/>
          <a:p>
            <a:pPr eaLnBrk="1" hangingPunct="1"/>
            <a:r>
              <a:rPr lang="de-DE" sz="5400" b="1" dirty="0" smtClean="0"/>
              <a:t>Einstufungsmodell</a:t>
            </a:r>
            <a:br>
              <a:rPr lang="de-DE" sz="5400" b="1" dirty="0" smtClean="0"/>
            </a:br>
            <a:r>
              <a:rPr lang="de-DE" sz="5400" b="1" dirty="0" smtClean="0"/>
              <a:t>für </a:t>
            </a:r>
            <a:br>
              <a:rPr lang="de-DE" sz="5400" b="1" dirty="0" smtClean="0"/>
            </a:br>
            <a:r>
              <a:rPr lang="de-DE" sz="5400" b="1" dirty="0" err="1" smtClean="0"/>
              <a:t>weibl</a:t>
            </a:r>
            <a:r>
              <a:rPr lang="de-DE" sz="5400" b="1" dirty="0" smtClean="0"/>
              <a:t>./gem. E-Jugend</a:t>
            </a:r>
            <a:br>
              <a:rPr lang="de-DE" sz="5400" b="1" dirty="0" smtClean="0"/>
            </a:br>
            <a:r>
              <a:rPr lang="de-DE" sz="5400" b="1" dirty="0" err="1" smtClean="0"/>
              <a:t>weibl</a:t>
            </a:r>
            <a:r>
              <a:rPr lang="de-DE" sz="5400" b="1" dirty="0" smtClean="0"/>
              <a:t>./gem. D-Jugend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Spielmodus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de-DE" dirty="0" smtClean="0"/>
          </a:p>
          <a:p>
            <a:pPr eaLnBrk="1" hangingPunct="1"/>
            <a:r>
              <a:rPr lang="de-DE" dirty="0" smtClean="0"/>
              <a:t>Durchführung vor den Sommerferien</a:t>
            </a:r>
          </a:p>
          <a:p>
            <a:pPr eaLnBrk="1" hangingPunct="1">
              <a:buFontTx/>
              <a:buNone/>
            </a:pPr>
            <a:r>
              <a:rPr lang="de-DE" dirty="0" smtClean="0"/>
              <a:t>    </a:t>
            </a:r>
            <a:r>
              <a:rPr lang="de-DE" sz="2000" dirty="0" smtClean="0"/>
              <a:t>(Termine der Sommerturniere können berücksichtigt werden!)</a:t>
            </a:r>
          </a:p>
          <a:p>
            <a:pPr eaLnBrk="1" hangingPunct="1"/>
            <a:r>
              <a:rPr lang="de-DE" dirty="0" smtClean="0"/>
              <a:t>Turniermodus mit 4 Turnierspieltage</a:t>
            </a:r>
          </a:p>
          <a:p>
            <a:pPr eaLnBrk="1" hangingPunct="1"/>
            <a:r>
              <a:rPr lang="de-DE" dirty="0" smtClean="0"/>
              <a:t>Platzierung gibt Aufschluss über den Stand der Qualifikation für weiterführende Turniere</a:t>
            </a:r>
            <a:br>
              <a:rPr lang="de-DE" dirty="0" smtClean="0"/>
            </a:br>
            <a:r>
              <a:rPr lang="de-DE" sz="2000" dirty="0" smtClean="0"/>
              <a:t>(siehe Auswahltermine)</a:t>
            </a:r>
          </a:p>
          <a:p>
            <a:pPr eaLnBrk="1" hangingPunct="1">
              <a:buFontTx/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Inhaltsplatzhalter 6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eaLnBrk="1" hangingPunct="1"/>
            <a:endParaRPr lang="de-DE" dirty="0" smtClean="0"/>
          </a:p>
          <a:p>
            <a:pPr eaLnBrk="1" hangingPunct="1"/>
            <a:r>
              <a:rPr lang="de-DE" dirty="0" smtClean="0"/>
              <a:t>Teilnehmer pro Turnier = 4 Mannschaften</a:t>
            </a:r>
          </a:p>
          <a:p>
            <a:pPr eaLnBrk="1" hangingPunct="1">
              <a:buFontTx/>
              <a:buNone/>
            </a:pPr>
            <a:endParaRPr lang="de-DE" dirty="0" smtClean="0"/>
          </a:p>
          <a:p>
            <a:pPr eaLnBrk="1" hangingPunct="1"/>
            <a:r>
              <a:rPr lang="de-DE" dirty="0" smtClean="0"/>
              <a:t>Jeder gegen Jeden</a:t>
            </a:r>
          </a:p>
          <a:p>
            <a:pPr eaLnBrk="1" hangingPunct="1">
              <a:buFontTx/>
              <a:buNone/>
            </a:pPr>
            <a:endParaRPr lang="de-DE" dirty="0" smtClean="0"/>
          </a:p>
          <a:p>
            <a:pPr eaLnBrk="1" hangingPunct="1"/>
            <a:r>
              <a:rPr lang="de-DE" dirty="0" smtClean="0"/>
              <a:t>Spielzeit 1 x 20 Min. ohne </a:t>
            </a:r>
            <a:r>
              <a:rPr lang="de-DE" dirty="0" err="1" smtClean="0"/>
              <a:t>TeamTimeOut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39271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de-DE" sz="6600" b="1" dirty="0" smtClean="0"/>
              <a:t>Modellbeispiel</a:t>
            </a:r>
          </a:p>
          <a:p>
            <a:pPr algn="ctr" eaLnBrk="1" hangingPunct="1">
              <a:buFontTx/>
              <a:buNone/>
            </a:pPr>
            <a:r>
              <a:rPr lang="de-DE" sz="6600" b="1" dirty="0" smtClean="0"/>
              <a:t>für</a:t>
            </a:r>
          </a:p>
          <a:p>
            <a:pPr algn="ctr" eaLnBrk="1" hangingPunct="1">
              <a:buFontTx/>
              <a:buNone/>
            </a:pPr>
            <a:r>
              <a:rPr lang="de-DE" sz="6000" dirty="0" smtClean="0"/>
              <a:t>32 Mannschaften</a:t>
            </a:r>
          </a:p>
          <a:p>
            <a:pPr algn="ctr" eaLnBrk="1" hangingPunct="1">
              <a:buFontTx/>
              <a:buNone/>
            </a:pPr>
            <a:r>
              <a:rPr lang="de-DE" sz="6000" dirty="0" smtClean="0"/>
              <a:t>gem. D-Jugend</a:t>
            </a:r>
          </a:p>
          <a:p>
            <a:pPr lvl="1" eaLnBrk="1" hangingPunct="1">
              <a:buFontTx/>
              <a:buNone/>
            </a:pPr>
            <a:endParaRPr lang="de-DE" dirty="0" smtClean="0"/>
          </a:p>
          <a:p>
            <a:pPr lvl="1" eaLnBrk="1" hangingPunct="1"/>
            <a:endParaRPr lang="de-DE" dirty="0" smtClean="0"/>
          </a:p>
          <a:p>
            <a:pPr lvl="1" eaLnBrk="1" hangingPunct="1"/>
            <a:endParaRPr lang="de-DE" dirty="0" smtClean="0"/>
          </a:p>
          <a:p>
            <a:pPr eaLnBrk="1" hangingPunct="1">
              <a:buFontTx/>
              <a:buNone/>
            </a:pPr>
            <a:endParaRPr lang="de-DE" dirty="0" smtClean="0"/>
          </a:p>
          <a:p>
            <a:pPr eaLnBrk="1" hangingPunct="1"/>
            <a:endParaRPr lang="de-DE" dirty="0" smtClean="0"/>
          </a:p>
          <a:p>
            <a:pPr lvl="1" eaLnBrk="1" hangingPunct="1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8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Inhaltsplatzhalter 6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eaLnBrk="1" hangingPunct="1"/>
            <a:endParaRPr lang="de-DE" dirty="0" smtClean="0"/>
          </a:p>
          <a:p>
            <a:pPr eaLnBrk="1" hangingPunct="1"/>
            <a:r>
              <a:rPr lang="de-DE" dirty="0" smtClean="0"/>
              <a:t>Anzahl der Spiele pro Turnier</a:t>
            </a:r>
          </a:p>
          <a:p>
            <a:pPr algn="ctr" eaLnBrk="1" hangingPunct="1">
              <a:buFontTx/>
              <a:buNone/>
            </a:pPr>
            <a:r>
              <a:rPr lang="de-DE" dirty="0" smtClean="0"/>
              <a:t>= 6 Spiele</a:t>
            </a:r>
          </a:p>
          <a:p>
            <a:pPr eaLnBrk="1" hangingPunct="1">
              <a:buFontTx/>
              <a:buNone/>
            </a:pPr>
            <a:endParaRPr lang="de-DE" dirty="0" smtClean="0"/>
          </a:p>
          <a:p>
            <a:pPr eaLnBrk="1" hangingPunct="1"/>
            <a:r>
              <a:rPr lang="de-DE" dirty="0" smtClean="0"/>
              <a:t>Benötigte Hallenzeit</a:t>
            </a:r>
          </a:p>
          <a:p>
            <a:pPr algn="ctr" eaLnBrk="1" hangingPunct="1">
              <a:buFontTx/>
              <a:buNone/>
            </a:pPr>
            <a:r>
              <a:rPr lang="de-DE" dirty="0" smtClean="0"/>
              <a:t>= 3 Stunden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Inhaltsplatzhalter 7"/>
          <p:cNvSpPr>
            <a:spLocks noGrp="1"/>
          </p:cNvSpPr>
          <p:nvPr>
            <p:ph idx="1"/>
          </p:nvPr>
        </p:nvSpPr>
        <p:spPr>
          <a:xfrm>
            <a:off x="323850" y="1268413"/>
            <a:ext cx="8229600" cy="482441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de-DE" dirty="0" smtClean="0"/>
              <a:t>Termine für Turnierspieltage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dirty="0" smtClean="0"/>
              <a:t>1. Spieltag: </a:t>
            </a:r>
          </a:p>
          <a:p>
            <a:pPr eaLnBrk="1" hangingPunct="1">
              <a:buFontTx/>
              <a:buNone/>
            </a:pPr>
            <a:endParaRPr lang="de-DE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de-DE" dirty="0" smtClean="0"/>
              <a:t>2. Spieltag:</a:t>
            </a:r>
          </a:p>
          <a:p>
            <a:pPr eaLnBrk="1" hangingPunct="1">
              <a:buFont typeface="Wingdings" pitchFamily="2" charset="2"/>
              <a:buChar char="Ø"/>
            </a:pPr>
            <a:endParaRPr lang="de-DE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de-DE" dirty="0" smtClean="0"/>
              <a:t>3. Spieltag</a:t>
            </a:r>
          </a:p>
          <a:p>
            <a:pPr eaLnBrk="1" hangingPunct="1">
              <a:buFont typeface="Wingdings" pitchFamily="2" charset="2"/>
              <a:buChar char="Ø"/>
            </a:pPr>
            <a:endParaRPr lang="de-DE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de-DE" dirty="0" smtClean="0"/>
              <a:t>4. Spieltag:</a:t>
            </a:r>
          </a:p>
          <a:p>
            <a:pPr eaLnBrk="1" hangingPunct="1">
              <a:buFont typeface="Wingdings" pitchFamily="2" charset="2"/>
              <a:buChar char="Ø"/>
            </a:pPr>
            <a:endParaRPr lang="de-DE" dirty="0" smtClean="0"/>
          </a:p>
        </p:txBody>
      </p:sp>
      <p:sp>
        <p:nvSpPr>
          <p:cNvPr id="9" name="Abgerundetes Rechteck 8"/>
          <p:cNvSpPr/>
          <p:nvPr/>
        </p:nvSpPr>
        <p:spPr>
          <a:xfrm>
            <a:off x="3635375" y="1989138"/>
            <a:ext cx="1871663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25./26.05.2013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6372225" y="1989138"/>
            <a:ext cx="1873250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01./02.06.2013</a:t>
            </a:r>
          </a:p>
        </p:txBody>
      </p:sp>
      <p:sp>
        <p:nvSpPr>
          <p:cNvPr id="8200" name="Textfeld 10"/>
          <p:cNvSpPr txBox="1">
            <a:spLocks noChangeArrowheads="1"/>
          </p:cNvSpPr>
          <p:nvPr/>
        </p:nvSpPr>
        <p:spPr bwMode="auto">
          <a:xfrm>
            <a:off x="5724525" y="1916113"/>
            <a:ext cx="4318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4400" dirty="0"/>
              <a:t>+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3635375" y="3068638"/>
            <a:ext cx="1871663" cy="574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08./09.06.2013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372225" y="3141663"/>
            <a:ext cx="1873250" cy="574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15./16.06.2013</a:t>
            </a:r>
          </a:p>
        </p:txBody>
      </p:sp>
      <p:sp>
        <p:nvSpPr>
          <p:cNvPr id="8203" name="Textfeld 13"/>
          <p:cNvSpPr txBox="1">
            <a:spLocks noChangeArrowheads="1"/>
          </p:cNvSpPr>
          <p:nvPr/>
        </p:nvSpPr>
        <p:spPr bwMode="auto">
          <a:xfrm>
            <a:off x="5724525" y="2997200"/>
            <a:ext cx="431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4400" dirty="0"/>
              <a:t>+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5076825" y="5300663"/>
            <a:ext cx="1871663" cy="574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06./07.07.2013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3635375" y="4221163"/>
            <a:ext cx="1871663" cy="574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22./23.06.2013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6372225" y="4221163"/>
            <a:ext cx="1871663" cy="574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29./30.06.2013</a:t>
            </a:r>
          </a:p>
        </p:txBody>
      </p:sp>
      <p:sp>
        <p:nvSpPr>
          <p:cNvPr id="8207" name="Textfeld 13"/>
          <p:cNvSpPr txBox="1">
            <a:spLocks noChangeArrowheads="1"/>
          </p:cNvSpPr>
          <p:nvPr/>
        </p:nvSpPr>
        <p:spPr bwMode="auto">
          <a:xfrm>
            <a:off x="5724525" y="4149725"/>
            <a:ext cx="431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440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200" grpId="0"/>
      <p:bldP spid="12" grpId="0" animBg="1"/>
      <p:bldP spid="13" grpId="0" animBg="1"/>
      <p:bldP spid="8203" grpId="0"/>
      <p:bldP spid="15" grpId="0" animBg="1"/>
      <p:bldP spid="16" grpId="0" animBg="1"/>
      <p:bldP spid="17" grpId="0" animBg="1"/>
      <p:bldP spid="82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60000" y="720000"/>
            <a:ext cx="633695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400" b="1" dirty="0">
                <a:solidFill>
                  <a:schemeClr val="tx2"/>
                </a:solidFill>
              </a:rPr>
              <a:t>1. Turnierspieltag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395288" y="1989138"/>
            <a:ext cx="13684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b="1" dirty="0"/>
              <a:t>A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2266950" y="1989138"/>
            <a:ext cx="13684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B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395536" y="242088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TSG Harsewinkel 1</a:t>
            </a:r>
            <a:endParaRPr lang="de-DE" sz="1200" dirty="0"/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2266950" y="24209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TV </a:t>
            </a:r>
            <a:r>
              <a:rPr lang="de-DE" sz="1200" dirty="0" err="1" smtClean="0"/>
              <a:t>Isselhorst</a:t>
            </a:r>
            <a:r>
              <a:rPr lang="de-DE" sz="1200" dirty="0" smtClean="0"/>
              <a:t> 1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395288" y="28527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TuS </a:t>
            </a:r>
            <a:r>
              <a:rPr lang="de-DE" sz="1200" dirty="0" err="1" smtClean="0"/>
              <a:t>Borgholzhsn</a:t>
            </a:r>
            <a:r>
              <a:rPr lang="de-DE" sz="1200" dirty="0" smtClean="0"/>
              <a:t>. 1</a:t>
            </a:r>
            <a:endParaRPr lang="de-DE" sz="1200" dirty="0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2266950" y="2852738"/>
            <a:ext cx="1368425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TuS Brockhagen 1</a:t>
            </a:r>
            <a:endParaRPr lang="de-DE" sz="1200" dirty="0"/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395288" y="37163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HSG Union Halle 2</a:t>
            </a:r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>
            <a:off x="6005513" y="28527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HSG Union Halle 1</a:t>
            </a:r>
            <a:endParaRPr lang="de-DE" sz="1200" dirty="0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2266950" y="37163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SCDJK Lippstadt 3</a:t>
            </a:r>
          </a:p>
        </p:txBody>
      </p: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6005513" y="32845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TuS </a:t>
            </a:r>
            <a:r>
              <a:rPr lang="de-DE" sz="1200" dirty="0" err="1" smtClean="0"/>
              <a:t>Vikt</a:t>
            </a:r>
            <a:r>
              <a:rPr lang="de-DE" sz="1200" dirty="0" smtClean="0"/>
              <a:t>. Rietberg 1</a:t>
            </a:r>
            <a:endParaRPr lang="de-DE" sz="1200" dirty="0"/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4133850" y="37163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TV Jahn Oelde 1</a:t>
            </a: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6005513" y="37163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TV Werther 2</a:t>
            </a:r>
          </a:p>
        </p:txBody>
      </p:sp>
      <p:sp>
        <p:nvSpPr>
          <p:cNvPr id="9234" name="AutoShape 19"/>
          <p:cNvSpPr>
            <a:spLocks noChangeArrowheads="1"/>
          </p:cNvSpPr>
          <p:nvPr/>
        </p:nvSpPr>
        <p:spPr bwMode="auto">
          <a:xfrm>
            <a:off x="395288" y="32845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de-DE" sz="1200" dirty="0" smtClean="0"/>
              <a:t>SCDJK Lippstadt 2 </a:t>
            </a:r>
            <a:endParaRPr lang="de-DE" sz="1200" dirty="0"/>
          </a:p>
        </p:txBody>
      </p:sp>
      <p:sp>
        <p:nvSpPr>
          <p:cNvPr id="9235" name="AutoShape 20"/>
          <p:cNvSpPr>
            <a:spLocks noChangeArrowheads="1"/>
          </p:cNvSpPr>
          <p:nvPr/>
        </p:nvSpPr>
        <p:spPr bwMode="auto">
          <a:xfrm>
            <a:off x="4133850" y="1989138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C</a:t>
            </a:r>
          </a:p>
        </p:txBody>
      </p:sp>
      <p:sp>
        <p:nvSpPr>
          <p:cNvPr id="9236" name="AutoShape 21"/>
          <p:cNvSpPr>
            <a:spLocks noChangeArrowheads="1"/>
          </p:cNvSpPr>
          <p:nvPr/>
        </p:nvSpPr>
        <p:spPr bwMode="auto">
          <a:xfrm>
            <a:off x="2266950" y="32845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err="1" smtClean="0"/>
              <a:t>Spfr</a:t>
            </a:r>
            <a:r>
              <a:rPr lang="de-DE" sz="1200" dirty="0" smtClean="0"/>
              <a:t>. </a:t>
            </a:r>
            <a:r>
              <a:rPr lang="de-DE" sz="1200" dirty="0" err="1" smtClean="0"/>
              <a:t>Loxten</a:t>
            </a:r>
            <a:r>
              <a:rPr lang="de-DE" sz="1200" dirty="0" smtClean="0"/>
              <a:t> 1</a:t>
            </a:r>
            <a:endParaRPr lang="de-DE" sz="1200" dirty="0"/>
          </a:p>
        </p:txBody>
      </p:sp>
      <p:sp>
        <p:nvSpPr>
          <p:cNvPr id="9237" name="AutoShape 22"/>
          <p:cNvSpPr>
            <a:spLocks noChangeArrowheads="1"/>
          </p:cNvSpPr>
          <p:nvPr/>
        </p:nvSpPr>
        <p:spPr bwMode="auto">
          <a:xfrm>
            <a:off x="4133850" y="24209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err="1" smtClean="0"/>
              <a:t>Spvg</a:t>
            </a:r>
            <a:r>
              <a:rPr lang="de-DE" sz="1200" dirty="0" smtClean="0"/>
              <a:t>. Steinhagen 1</a:t>
            </a:r>
            <a:endParaRPr lang="de-DE" sz="1200" dirty="0"/>
          </a:p>
        </p:txBody>
      </p:sp>
      <p:sp>
        <p:nvSpPr>
          <p:cNvPr id="9238" name="AutoShape 23"/>
          <p:cNvSpPr>
            <a:spLocks noChangeArrowheads="1"/>
          </p:cNvSpPr>
          <p:nvPr/>
        </p:nvSpPr>
        <p:spPr bwMode="auto">
          <a:xfrm>
            <a:off x="4133850" y="32845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SVRW Mastholte 1</a:t>
            </a:r>
            <a:endParaRPr lang="de-DE" sz="1200" dirty="0"/>
          </a:p>
        </p:txBody>
      </p:sp>
      <p:sp>
        <p:nvSpPr>
          <p:cNvPr id="9239" name="AutoShape 24"/>
          <p:cNvSpPr>
            <a:spLocks noChangeArrowheads="1"/>
          </p:cNvSpPr>
          <p:nvPr/>
        </p:nvSpPr>
        <p:spPr bwMode="auto">
          <a:xfrm>
            <a:off x="4133850" y="2852738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SG </a:t>
            </a:r>
            <a:r>
              <a:rPr lang="de-DE" sz="1200" dirty="0" err="1" smtClean="0"/>
              <a:t>Neuenk.-Var</a:t>
            </a:r>
            <a:r>
              <a:rPr lang="de-DE" sz="1200" dirty="0" smtClean="0"/>
              <a:t>. 1</a:t>
            </a:r>
            <a:endParaRPr lang="de-DE" sz="1200" dirty="0"/>
          </a:p>
        </p:txBody>
      </p:sp>
      <p:sp>
        <p:nvSpPr>
          <p:cNvPr id="9240" name="AutoShape 13"/>
          <p:cNvSpPr>
            <a:spLocks noChangeArrowheads="1"/>
          </p:cNvSpPr>
          <p:nvPr/>
        </p:nvSpPr>
        <p:spPr bwMode="auto">
          <a:xfrm>
            <a:off x="6005513" y="2420938"/>
            <a:ext cx="1366837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TV Verl 1</a:t>
            </a:r>
            <a:endParaRPr lang="de-DE" sz="1200" dirty="0"/>
          </a:p>
        </p:txBody>
      </p:sp>
      <p:sp>
        <p:nvSpPr>
          <p:cNvPr id="9241" name="AutoShape 13"/>
          <p:cNvSpPr>
            <a:spLocks noChangeArrowheads="1"/>
          </p:cNvSpPr>
          <p:nvPr/>
        </p:nvSpPr>
        <p:spPr bwMode="auto">
          <a:xfrm>
            <a:off x="6005513" y="1989138"/>
            <a:ext cx="1366837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D</a:t>
            </a:r>
          </a:p>
        </p:txBody>
      </p:sp>
      <p:sp>
        <p:nvSpPr>
          <p:cNvPr id="9242" name="AutoShape 13"/>
          <p:cNvSpPr>
            <a:spLocks noChangeArrowheads="1"/>
          </p:cNvSpPr>
          <p:nvPr/>
        </p:nvSpPr>
        <p:spPr bwMode="auto">
          <a:xfrm>
            <a:off x="395908" y="5229374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TSG Harsewinkel 2</a:t>
            </a:r>
            <a:endParaRPr lang="de-DE" sz="1200" dirty="0"/>
          </a:p>
        </p:txBody>
      </p:sp>
      <p:sp>
        <p:nvSpPr>
          <p:cNvPr id="9243" name="AutoShape 13"/>
          <p:cNvSpPr>
            <a:spLocks noChangeArrowheads="1"/>
          </p:cNvSpPr>
          <p:nvPr/>
        </p:nvSpPr>
        <p:spPr bwMode="auto">
          <a:xfrm>
            <a:off x="395908" y="5661174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TV Werther 1</a:t>
            </a:r>
            <a:endParaRPr lang="de-DE" sz="1200" dirty="0"/>
          </a:p>
        </p:txBody>
      </p:sp>
      <p:sp>
        <p:nvSpPr>
          <p:cNvPr id="9244" name="AutoShape 13"/>
          <p:cNvSpPr>
            <a:spLocks noChangeArrowheads="1"/>
          </p:cNvSpPr>
          <p:nvPr/>
        </p:nvSpPr>
        <p:spPr bwMode="auto">
          <a:xfrm>
            <a:off x="395908" y="6092974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err="1" smtClean="0"/>
              <a:t>Spvg</a:t>
            </a:r>
            <a:r>
              <a:rPr lang="de-DE" sz="1200" dirty="0" smtClean="0"/>
              <a:t>. Steinhagen 2</a:t>
            </a:r>
            <a:endParaRPr lang="de-DE" sz="1200" dirty="0"/>
          </a:p>
        </p:txBody>
      </p:sp>
      <p:sp>
        <p:nvSpPr>
          <p:cNvPr id="9245" name="AutoShape 13"/>
          <p:cNvSpPr>
            <a:spLocks noChangeArrowheads="1"/>
          </p:cNvSpPr>
          <p:nvPr/>
        </p:nvSpPr>
        <p:spPr bwMode="auto">
          <a:xfrm>
            <a:off x="395908" y="4797574"/>
            <a:ext cx="1366838" cy="36036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TSG </a:t>
            </a:r>
            <a:r>
              <a:rPr lang="de-DE" sz="1200" dirty="0" err="1" smtClean="0"/>
              <a:t>Rheda</a:t>
            </a:r>
            <a:r>
              <a:rPr lang="de-DE" sz="1200" dirty="0" smtClean="0"/>
              <a:t> 1</a:t>
            </a:r>
            <a:endParaRPr lang="de-DE" sz="1200" dirty="0"/>
          </a:p>
        </p:txBody>
      </p:sp>
      <p:sp>
        <p:nvSpPr>
          <p:cNvPr id="9246" name="AutoShape 13"/>
          <p:cNvSpPr>
            <a:spLocks noChangeArrowheads="1"/>
          </p:cNvSpPr>
          <p:nvPr/>
        </p:nvSpPr>
        <p:spPr bwMode="auto">
          <a:xfrm>
            <a:off x="395908" y="4365774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E</a:t>
            </a:r>
          </a:p>
        </p:txBody>
      </p:sp>
      <p:sp>
        <p:nvSpPr>
          <p:cNvPr id="9247" name="AutoShape 13"/>
          <p:cNvSpPr>
            <a:spLocks noChangeArrowheads="1"/>
          </p:cNvSpPr>
          <p:nvPr/>
        </p:nvSpPr>
        <p:spPr bwMode="auto">
          <a:xfrm>
            <a:off x="2273300" y="60928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err="1" smtClean="0"/>
              <a:t>Wiedenbrücker</a:t>
            </a:r>
            <a:r>
              <a:rPr lang="de-DE" sz="1200" dirty="0" smtClean="0"/>
              <a:t> TV 1</a:t>
            </a:r>
            <a:endParaRPr lang="de-DE" sz="1200" dirty="0"/>
          </a:p>
        </p:txBody>
      </p:sp>
      <p:sp>
        <p:nvSpPr>
          <p:cNvPr id="9248" name="AutoShape 13"/>
          <p:cNvSpPr>
            <a:spLocks noChangeArrowheads="1"/>
          </p:cNvSpPr>
          <p:nvPr/>
        </p:nvSpPr>
        <p:spPr bwMode="auto">
          <a:xfrm>
            <a:off x="2273300" y="56610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HSG Gütersloh 1</a:t>
            </a:r>
            <a:endParaRPr lang="de-DE" sz="1200" dirty="0"/>
          </a:p>
        </p:txBody>
      </p:sp>
      <p:sp>
        <p:nvSpPr>
          <p:cNvPr id="9249" name="AutoShape 13"/>
          <p:cNvSpPr>
            <a:spLocks noChangeArrowheads="1"/>
          </p:cNvSpPr>
          <p:nvPr/>
        </p:nvSpPr>
        <p:spPr bwMode="auto">
          <a:xfrm>
            <a:off x="2273300" y="52292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err="1" smtClean="0"/>
              <a:t>Herzebrocker</a:t>
            </a:r>
            <a:r>
              <a:rPr lang="de-DE" sz="1200" dirty="0" smtClean="0"/>
              <a:t> SV 1</a:t>
            </a:r>
            <a:endParaRPr lang="de-DE" sz="1200" dirty="0"/>
          </a:p>
        </p:txBody>
      </p:sp>
      <p:sp>
        <p:nvSpPr>
          <p:cNvPr id="9250" name="AutoShape 13"/>
          <p:cNvSpPr>
            <a:spLocks noChangeArrowheads="1"/>
          </p:cNvSpPr>
          <p:nvPr/>
        </p:nvSpPr>
        <p:spPr bwMode="auto">
          <a:xfrm>
            <a:off x="2273300" y="47974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TG </a:t>
            </a:r>
            <a:r>
              <a:rPr lang="de-DE" sz="1200" dirty="0" err="1" smtClean="0"/>
              <a:t>Hörste</a:t>
            </a:r>
            <a:r>
              <a:rPr lang="de-DE" sz="1200" dirty="0" smtClean="0"/>
              <a:t> 1</a:t>
            </a:r>
            <a:endParaRPr lang="de-DE" sz="1200" dirty="0"/>
          </a:p>
        </p:txBody>
      </p:sp>
      <p:sp>
        <p:nvSpPr>
          <p:cNvPr id="9251" name="AutoShape 13"/>
          <p:cNvSpPr>
            <a:spLocks noChangeArrowheads="1"/>
          </p:cNvSpPr>
          <p:nvPr/>
        </p:nvSpPr>
        <p:spPr bwMode="auto">
          <a:xfrm>
            <a:off x="2273300" y="4365625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F</a:t>
            </a:r>
          </a:p>
        </p:txBody>
      </p:sp>
      <p:sp>
        <p:nvSpPr>
          <p:cNvPr id="9252" name="AutoShape 13"/>
          <p:cNvSpPr>
            <a:spLocks noChangeArrowheads="1"/>
          </p:cNvSpPr>
          <p:nvPr/>
        </p:nvSpPr>
        <p:spPr bwMode="auto">
          <a:xfrm>
            <a:off x="6015074" y="60928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FC </a:t>
            </a:r>
            <a:r>
              <a:rPr lang="de-DE" sz="1200" dirty="0" err="1" smtClean="0"/>
              <a:t>Greffen</a:t>
            </a:r>
            <a:r>
              <a:rPr lang="de-DE" sz="1200" dirty="0" smtClean="0"/>
              <a:t> 1</a:t>
            </a:r>
            <a:endParaRPr lang="de-DE" sz="1200" dirty="0"/>
          </a:p>
        </p:txBody>
      </p:sp>
      <p:sp>
        <p:nvSpPr>
          <p:cNvPr id="9253" name="AutoShape 13"/>
          <p:cNvSpPr>
            <a:spLocks noChangeArrowheads="1"/>
          </p:cNvSpPr>
          <p:nvPr/>
        </p:nvSpPr>
        <p:spPr bwMode="auto">
          <a:xfrm>
            <a:off x="6015074" y="56610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SV </a:t>
            </a:r>
            <a:r>
              <a:rPr lang="de-DE" sz="1200" dirty="0" err="1" smtClean="0"/>
              <a:t>Spexard</a:t>
            </a:r>
            <a:r>
              <a:rPr lang="de-DE" sz="1200" dirty="0" smtClean="0"/>
              <a:t> 1</a:t>
            </a:r>
          </a:p>
        </p:txBody>
      </p:sp>
      <p:sp>
        <p:nvSpPr>
          <p:cNvPr id="9254" name="AutoShape 13"/>
          <p:cNvSpPr>
            <a:spLocks noChangeArrowheads="1"/>
          </p:cNvSpPr>
          <p:nvPr/>
        </p:nvSpPr>
        <p:spPr bwMode="auto">
          <a:xfrm>
            <a:off x="6015074" y="52292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TV </a:t>
            </a:r>
            <a:r>
              <a:rPr lang="de-DE" sz="1200" dirty="0" err="1" smtClean="0"/>
              <a:t>Isselhorst</a:t>
            </a:r>
            <a:r>
              <a:rPr lang="de-DE" sz="1200" dirty="0" smtClean="0"/>
              <a:t> 2</a:t>
            </a:r>
            <a:endParaRPr lang="de-DE" sz="1200" dirty="0"/>
          </a:p>
        </p:txBody>
      </p:sp>
      <p:sp>
        <p:nvSpPr>
          <p:cNvPr id="9255" name="AutoShape 13"/>
          <p:cNvSpPr>
            <a:spLocks noChangeArrowheads="1"/>
          </p:cNvSpPr>
          <p:nvPr/>
        </p:nvSpPr>
        <p:spPr bwMode="auto">
          <a:xfrm>
            <a:off x="6015074" y="47974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SCDJK Lippstadt 1</a:t>
            </a:r>
            <a:endParaRPr lang="de-DE" sz="1200" dirty="0"/>
          </a:p>
        </p:txBody>
      </p:sp>
      <p:sp>
        <p:nvSpPr>
          <p:cNvPr id="9256" name="AutoShape 13"/>
          <p:cNvSpPr>
            <a:spLocks noChangeArrowheads="1"/>
          </p:cNvSpPr>
          <p:nvPr/>
        </p:nvSpPr>
        <p:spPr bwMode="auto">
          <a:xfrm>
            <a:off x="6015074" y="4365625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H</a:t>
            </a:r>
          </a:p>
        </p:txBody>
      </p:sp>
      <p:sp>
        <p:nvSpPr>
          <p:cNvPr id="9257" name="AutoShape 13"/>
          <p:cNvSpPr>
            <a:spLocks noChangeArrowheads="1"/>
          </p:cNvSpPr>
          <p:nvPr/>
        </p:nvSpPr>
        <p:spPr bwMode="auto">
          <a:xfrm>
            <a:off x="4135680" y="60928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TG </a:t>
            </a:r>
            <a:r>
              <a:rPr lang="de-DE" sz="1200" dirty="0" err="1" smtClean="0"/>
              <a:t>Hörste</a:t>
            </a:r>
            <a:r>
              <a:rPr lang="de-DE" sz="1200" dirty="0" smtClean="0"/>
              <a:t> 2</a:t>
            </a:r>
            <a:endParaRPr lang="de-DE" sz="1200" dirty="0"/>
          </a:p>
        </p:txBody>
      </p:sp>
      <p:sp>
        <p:nvSpPr>
          <p:cNvPr id="9258" name="AutoShape 13"/>
          <p:cNvSpPr>
            <a:spLocks noChangeArrowheads="1"/>
          </p:cNvSpPr>
          <p:nvPr/>
        </p:nvSpPr>
        <p:spPr bwMode="auto">
          <a:xfrm>
            <a:off x="4139952" y="5661248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SG </a:t>
            </a:r>
            <a:r>
              <a:rPr lang="de-DE" sz="1200" dirty="0" err="1" smtClean="0"/>
              <a:t>Neuenk.-Var</a:t>
            </a:r>
            <a:r>
              <a:rPr lang="de-DE" sz="1200" dirty="0" smtClean="0"/>
              <a:t>. 2</a:t>
            </a:r>
          </a:p>
        </p:txBody>
      </p:sp>
      <p:sp>
        <p:nvSpPr>
          <p:cNvPr id="9259" name="AutoShape 13"/>
          <p:cNvSpPr>
            <a:spLocks noChangeArrowheads="1"/>
          </p:cNvSpPr>
          <p:nvPr/>
        </p:nvSpPr>
        <p:spPr bwMode="auto">
          <a:xfrm>
            <a:off x="4135680" y="52292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err="1" smtClean="0"/>
              <a:t>Spvg</a:t>
            </a:r>
            <a:r>
              <a:rPr lang="de-DE" sz="1200" dirty="0" smtClean="0"/>
              <a:t>. </a:t>
            </a:r>
            <a:r>
              <a:rPr lang="de-DE" sz="1200" dirty="0" err="1" smtClean="0"/>
              <a:t>Hesselteich</a:t>
            </a:r>
            <a:r>
              <a:rPr lang="de-DE" sz="1200" dirty="0" smtClean="0"/>
              <a:t> 1</a:t>
            </a:r>
            <a:endParaRPr lang="de-DE" sz="1200" dirty="0"/>
          </a:p>
        </p:txBody>
      </p:sp>
      <p:sp>
        <p:nvSpPr>
          <p:cNvPr id="9260" name="AutoShape 13"/>
          <p:cNvSpPr>
            <a:spLocks noChangeArrowheads="1"/>
          </p:cNvSpPr>
          <p:nvPr/>
        </p:nvSpPr>
        <p:spPr bwMode="auto">
          <a:xfrm>
            <a:off x="4135680" y="4797425"/>
            <a:ext cx="1366838" cy="360363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 dirty="0" smtClean="0"/>
              <a:t>JSG Bo/Di-Vers. 1</a:t>
            </a:r>
            <a:endParaRPr lang="de-DE" sz="1200" dirty="0"/>
          </a:p>
        </p:txBody>
      </p:sp>
      <p:sp>
        <p:nvSpPr>
          <p:cNvPr id="9261" name="AutoShape 13"/>
          <p:cNvSpPr>
            <a:spLocks noChangeArrowheads="1"/>
          </p:cNvSpPr>
          <p:nvPr/>
        </p:nvSpPr>
        <p:spPr bwMode="auto">
          <a:xfrm>
            <a:off x="4135680" y="4365625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2" grpId="0" animBg="1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  <p:bldP spid="9243" grpId="0" animBg="1"/>
      <p:bldP spid="9244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58" grpId="0" animBg="1"/>
      <p:bldP spid="9259" grpId="0" animBg="1"/>
      <p:bldP spid="9260" grpId="0" animBg="1"/>
      <p:bldP spid="92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60000" y="720000"/>
            <a:ext cx="6336000" cy="7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400" b="1" dirty="0">
                <a:solidFill>
                  <a:schemeClr val="tx2"/>
                </a:solidFill>
              </a:rPr>
              <a:t>2. Turnierspieltag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95288" y="1989138"/>
            <a:ext cx="13684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b="1" dirty="0"/>
              <a:t>A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2263820" y="1989138"/>
            <a:ext cx="1368425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B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395288" y="2420938"/>
            <a:ext cx="1368425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1A-Platz1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2263820" y="2420938"/>
            <a:ext cx="1368425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1E-Platz1</a:t>
            </a: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95288" y="2852738"/>
            <a:ext cx="1368425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1B-Platz1</a:t>
            </a: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2263820" y="2852738"/>
            <a:ext cx="1368425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1F-Platz1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95288" y="3716338"/>
            <a:ext cx="1366837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1D-Platz1</a:t>
            </a:r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6004399" y="2852738"/>
            <a:ext cx="1366837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1F-Platz2</a:t>
            </a:r>
          </a:p>
        </p:txBody>
      </p:sp>
      <p:sp>
        <p:nvSpPr>
          <p:cNvPr id="7182" name="AutoShape 14"/>
          <p:cNvSpPr>
            <a:spLocks noChangeArrowheads="1"/>
          </p:cNvSpPr>
          <p:nvPr/>
        </p:nvSpPr>
        <p:spPr bwMode="auto">
          <a:xfrm>
            <a:off x="2263820" y="3716338"/>
            <a:ext cx="1366838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1H-Platz1</a:t>
            </a:r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6004399" y="3284538"/>
            <a:ext cx="1366837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1G-Platz2</a:t>
            </a:r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>
            <a:off x="4140703" y="3716338"/>
            <a:ext cx="1366838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1D-Platz2</a:t>
            </a: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6004399" y="3716338"/>
            <a:ext cx="1366837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1H-Platz2</a:t>
            </a:r>
          </a:p>
        </p:txBody>
      </p:sp>
      <p:sp>
        <p:nvSpPr>
          <p:cNvPr id="7186" name="AutoShape 19"/>
          <p:cNvSpPr>
            <a:spLocks noChangeArrowheads="1"/>
          </p:cNvSpPr>
          <p:nvPr/>
        </p:nvSpPr>
        <p:spPr bwMode="auto">
          <a:xfrm>
            <a:off x="395288" y="3284538"/>
            <a:ext cx="1366837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1C-Platz1</a:t>
            </a:r>
          </a:p>
        </p:txBody>
      </p:sp>
      <p:sp>
        <p:nvSpPr>
          <p:cNvPr id="10259" name="AutoShape 20"/>
          <p:cNvSpPr>
            <a:spLocks noChangeArrowheads="1"/>
          </p:cNvSpPr>
          <p:nvPr/>
        </p:nvSpPr>
        <p:spPr bwMode="auto">
          <a:xfrm>
            <a:off x="4140703" y="1989138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C</a:t>
            </a:r>
          </a:p>
        </p:txBody>
      </p:sp>
      <p:sp>
        <p:nvSpPr>
          <p:cNvPr id="7188" name="AutoShape 21"/>
          <p:cNvSpPr>
            <a:spLocks noChangeArrowheads="1"/>
          </p:cNvSpPr>
          <p:nvPr/>
        </p:nvSpPr>
        <p:spPr bwMode="auto">
          <a:xfrm>
            <a:off x="2263820" y="3284538"/>
            <a:ext cx="1366838" cy="36036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de-DE" dirty="0"/>
              <a:t>1G-Platz1</a:t>
            </a:r>
          </a:p>
        </p:txBody>
      </p:sp>
      <p:sp>
        <p:nvSpPr>
          <p:cNvPr id="10261" name="AutoShape 22"/>
          <p:cNvSpPr>
            <a:spLocks noChangeArrowheads="1"/>
          </p:cNvSpPr>
          <p:nvPr/>
        </p:nvSpPr>
        <p:spPr bwMode="auto">
          <a:xfrm>
            <a:off x="4140703" y="2420938"/>
            <a:ext cx="1366838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1A-Platz2</a:t>
            </a:r>
          </a:p>
        </p:txBody>
      </p:sp>
      <p:sp>
        <p:nvSpPr>
          <p:cNvPr id="10262" name="AutoShape 23"/>
          <p:cNvSpPr>
            <a:spLocks noChangeArrowheads="1"/>
          </p:cNvSpPr>
          <p:nvPr/>
        </p:nvSpPr>
        <p:spPr bwMode="auto">
          <a:xfrm>
            <a:off x="4140703" y="3284538"/>
            <a:ext cx="1366838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1C-Platz2</a:t>
            </a:r>
          </a:p>
        </p:txBody>
      </p:sp>
      <p:sp>
        <p:nvSpPr>
          <p:cNvPr id="10263" name="AutoShape 24"/>
          <p:cNvSpPr>
            <a:spLocks noChangeArrowheads="1"/>
          </p:cNvSpPr>
          <p:nvPr/>
        </p:nvSpPr>
        <p:spPr bwMode="auto">
          <a:xfrm>
            <a:off x="4140703" y="2852738"/>
            <a:ext cx="1366838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1B-Platz2</a:t>
            </a:r>
          </a:p>
        </p:txBody>
      </p:sp>
      <p:sp>
        <p:nvSpPr>
          <p:cNvPr id="10264" name="AutoShape 13"/>
          <p:cNvSpPr>
            <a:spLocks noChangeArrowheads="1"/>
          </p:cNvSpPr>
          <p:nvPr/>
        </p:nvSpPr>
        <p:spPr bwMode="auto">
          <a:xfrm>
            <a:off x="6004399" y="2420938"/>
            <a:ext cx="1366837" cy="360362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1E-Platz2</a:t>
            </a:r>
          </a:p>
        </p:txBody>
      </p:sp>
      <p:sp>
        <p:nvSpPr>
          <p:cNvPr id="10265" name="AutoShape 13"/>
          <p:cNvSpPr>
            <a:spLocks noChangeArrowheads="1"/>
          </p:cNvSpPr>
          <p:nvPr/>
        </p:nvSpPr>
        <p:spPr bwMode="auto">
          <a:xfrm>
            <a:off x="6004399" y="1989138"/>
            <a:ext cx="1366837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D</a:t>
            </a:r>
          </a:p>
        </p:txBody>
      </p:sp>
      <p:sp>
        <p:nvSpPr>
          <p:cNvPr id="10266" name="AutoShape 13"/>
          <p:cNvSpPr>
            <a:spLocks noChangeArrowheads="1"/>
          </p:cNvSpPr>
          <p:nvPr/>
        </p:nvSpPr>
        <p:spPr bwMode="auto">
          <a:xfrm>
            <a:off x="397866" y="5219760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1B-Platz3</a:t>
            </a:r>
          </a:p>
        </p:txBody>
      </p:sp>
      <p:sp>
        <p:nvSpPr>
          <p:cNvPr id="10267" name="AutoShape 13"/>
          <p:cNvSpPr>
            <a:spLocks noChangeArrowheads="1"/>
          </p:cNvSpPr>
          <p:nvPr/>
        </p:nvSpPr>
        <p:spPr bwMode="auto">
          <a:xfrm>
            <a:off x="397866" y="5651560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1C-Platz3</a:t>
            </a:r>
          </a:p>
        </p:txBody>
      </p:sp>
      <p:sp>
        <p:nvSpPr>
          <p:cNvPr id="10268" name="AutoShape 13"/>
          <p:cNvSpPr>
            <a:spLocks noChangeArrowheads="1"/>
          </p:cNvSpPr>
          <p:nvPr/>
        </p:nvSpPr>
        <p:spPr bwMode="auto">
          <a:xfrm>
            <a:off x="397866" y="6083360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1D-Platz3</a:t>
            </a:r>
          </a:p>
        </p:txBody>
      </p:sp>
      <p:sp>
        <p:nvSpPr>
          <p:cNvPr id="10269" name="AutoShape 13"/>
          <p:cNvSpPr>
            <a:spLocks noChangeArrowheads="1"/>
          </p:cNvSpPr>
          <p:nvPr/>
        </p:nvSpPr>
        <p:spPr bwMode="auto">
          <a:xfrm>
            <a:off x="397866" y="4787960"/>
            <a:ext cx="1366838" cy="360362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1A-Platz3</a:t>
            </a:r>
          </a:p>
        </p:txBody>
      </p:sp>
      <p:sp>
        <p:nvSpPr>
          <p:cNvPr id="10270" name="AutoShape 13"/>
          <p:cNvSpPr>
            <a:spLocks noChangeArrowheads="1"/>
          </p:cNvSpPr>
          <p:nvPr/>
        </p:nvSpPr>
        <p:spPr bwMode="auto">
          <a:xfrm>
            <a:off x="397866" y="4356160"/>
            <a:ext cx="1366838" cy="3603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E</a:t>
            </a:r>
          </a:p>
        </p:txBody>
      </p:sp>
      <p:sp>
        <p:nvSpPr>
          <p:cNvPr id="10271" name="AutoShape 13"/>
          <p:cNvSpPr>
            <a:spLocks noChangeArrowheads="1"/>
          </p:cNvSpPr>
          <p:nvPr/>
        </p:nvSpPr>
        <p:spPr bwMode="auto">
          <a:xfrm>
            <a:off x="2269776" y="60928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1H-Platz3</a:t>
            </a:r>
          </a:p>
        </p:txBody>
      </p:sp>
      <p:sp>
        <p:nvSpPr>
          <p:cNvPr id="10272" name="AutoShape 13"/>
          <p:cNvSpPr>
            <a:spLocks noChangeArrowheads="1"/>
          </p:cNvSpPr>
          <p:nvPr/>
        </p:nvSpPr>
        <p:spPr bwMode="auto">
          <a:xfrm>
            <a:off x="2269776" y="56610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1G-Platz3</a:t>
            </a:r>
          </a:p>
        </p:txBody>
      </p:sp>
      <p:sp>
        <p:nvSpPr>
          <p:cNvPr id="10273" name="AutoShape 13"/>
          <p:cNvSpPr>
            <a:spLocks noChangeArrowheads="1"/>
          </p:cNvSpPr>
          <p:nvPr/>
        </p:nvSpPr>
        <p:spPr bwMode="auto">
          <a:xfrm>
            <a:off x="2269776" y="52292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1F-Platz3</a:t>
            </a:r>
          </a:p>
        </p:txBody>
      </p:sp>
      <p:sp>
        <p:nvSpPr>
          <p:cNvPr id="10274" name="AutoShape 13"/>
          <p:cNvSpPr>
            <a:spLocks noChangeArrowheads="1"/>
          </p:cNvSpPr>
          <p:nvPr/>
        </p:nvSpPr>
        <p:spPr bwMode="auto">
          <a:xfrm>
            <a:off x="2269776" y="4797425"/>
            <a:ext cx="1366838" cy="360363"/>
          </a:xfrm>
          <a:prstGeom prst="flowChartAlternateProcess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1E-Platz3</a:t>
            </a:r>
          </a:p>
        </p:txBody>
      </p:sp>
      <p:sp>
        <p:nvSpPr>
          <p:cNvPr id="10275" name="AutoShape 13"/>
          <p:cNvSpPr>
            <a:spLocks noChangeArrowheads="1"/>
          </p:cNvSpPr>
          <p:nvPr/>
        </p:nvSpPr>
        <p:spPr bwMode="auto">
          <a:xfrm>
            <a:off x="2269776" y="4365625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F</a:t>
            </a:r>
          </a:p>
        </p:txBody>
      </p:sp>
      <p:sp>
        <p:nvSpPr>
          <p:cNvPr id="10276" name="AutoShape 13"/>
          <p:cNvSpPr>
            <a:spLocks noChangeArrowheads="1"/>
          </p:cNvSpPr>
          <p:nvPr/>
        </p:nvSpPr>
        <p:spPr bwMode="auto">
          <a:xfrm>
            <a:off x="6015756" y="6100118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1H-Platz4</a:t>
            </a:r>
          </a:p>
        </p:txBody>
      </p:sp>
      <p:sp>
        <p:nvSpPr>
          <p:cNvPr id="10277" name="AutoShape 13"/>
          <p:cNvSpPr>
            <a:spLocks noChangeArrowheads="1"/>
          </p:cNvSpPr>
          <p:nvPr/>
        </p:nvSpPr>
        <p:spPr bwMode="auto">
          <a:xfrm>
            <a:off x="6015756" y="5668318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1G-Platz4</a:t>
            </a:r>
          </a:p>
        </p:txBody>
      </p:sp>
      <p:sp>
        <p:nvSpPr>
          <p:cNvPr id="10278" name="AutoShape 13"/>
          <p:cNvSpPr>
            <a:spLocks noChangeArrowheads="1"/>
          </p:cNvSpPr>
          <p:nvPr/>
        </p:nvSpPr>
        <p:spPr bwMode="auto">
          <a:xfrm>
            <a:off x="6015756" y="5236518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1F-Platz4</a:t>
            </a:r>
          </a:p>
        </p:txBody>
      </p:sp>
      <p:sp>
        <p:nvSpPr>
          <p:cNvPr id="10279" name="AutoShape 13"/>
          <p:cNvSpPr>
            <a:spLocks noChangeArrowheads="1"/>
          </p:cNvSpPr>
          <p:nvPr/>
        </p:nvSpPr>
        <p:spPr bwMode="auto">
          <a:xfrm>
            <a:off x="6015756" y="4804718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1E-Platz4</a:t>
            </a:r>
          </a:p>
        </p:txBody>
      </p:sp>
      <p:sp>
        <p:nvSpPr>
          <p:cNvPr id="10280" name="AutoShape 13"/>
          <p:cNvSpPr>
            <a:spLocks noChangeArrowheads="1"/>
          </p:cNvSpPr>
          <p:nvPr/>
        </p:nvSpPr>
        <p:spPr bwMode="auto">
          <a:xfrm>
            <a:off x="6015756" y="4372918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H</a:t>
            </a:r>
          </a:p>
        </p:txBody>
      </p:sp>
      <p:sp>
        <p:nvSpPr>
          <p:cNvPr id="10281" name="AutoShape 13"/>
          <p:cNvSpPr>
            <a:spLocks noChangeArrowheads="1"/>
          </p:cNvSpPr>
          <p:nvPr/>
        </p:nvSpPr>
        <p:spPr bwMode="auto">
          <a:xfrm>
            <a:off x="4129609" y="60928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1D-Platz4</a:t>
            </a:r>
          </a:p>
        </p:txBody>
      </p:sp>
      <p:sp>
        <p:nvSpPr>
          <p:cNvPr id="10282" name="AutoShape 13"/>
          <p:cNvSpPr>
            <a:spLocks noChangeArrowheads="1"/>
          </p:cNvSpPr>
          <p:nvPr/>
        </p:nvSpPr>
        <p:spPr bwMode="auto">
          <a:xfrm>
            <a:off x="4129609" y="56610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1C-Platz4</a:t>
            </a:r>
          </a:p>
        </p:txBody>
      </p:sp>
      <p:sp>
        <p:nvSpPr>
          <p:cNvPr id="10283" name="AutoShape 13"/>
          <p:cNvSpPr>
            <a:spLocks noChangeArrowheads="1"/>
          </p:cNvSpPr>
          <p:nvPr/>
        </p:nvSpPr>
        <p:spPr bwMode="auto">
          <a:xfrm>
            <a:off x="4129609" y="52292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1B-Platz4</a:t>
            </a:r>
          </a:p>
        </p:txBody>
      </p:sp>
      <p:sp>
        <p:nvSpPr>
          <p:cNvPr id="10284" name="AutoShape 13"/>
          <p:cNvSpPr>
            <a:spLocks noChangeArrowheads="1"/>
          </p:cNvSpPr>
          <p:nvPr/>
        </p:nvSpPr>
        <p:spPr bwMode="auto">
          <a:xfrm>
            <a:off x="4129609" y="4797425"/>
            <a:ext cx="1366838" cy="360363"/>
          </a:xfrm>
          <a:prstGeom prst="flowChartAlternateProcess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1A-Platz4</a:t>
            </a:r>
          </a:p>
        </p:txBody>
      </p:sp>
      <p:sp>
        <p:nvSpPr>
          <p:cNvPr id="10285" name="AutoShape 13"/>
          <p:cNvSpPr>
            <a:spLocks noChangeArrowheads="1"/>
          </p:cNvSpPr>
          <p:nvPr/>
        </p:nvSpPr>
        <p:spPr bwMode="auto">
          <a:xfrm>
            <a:off x="4129609" y="4365625"/>
            <a:ext cx="1366838" cy="3603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 dirty="0"/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00"/>
                            </p:stCondLst>
                            <p:childTnLst>
                              <p:par>
                                <p:cTn id="103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500"/>
                            </p:stCondLst>
                            <p:childTnLst>
                              <p:par>
                                <p:cTn id="1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10253" grpId="0" animBg="1"/>
      <p:bldP spid="7182" grpId="0" animBg="1"/>
      <p:bldP spid="10255" grpId="0" animBg="1"/>
      <p:bldP spid="10256" grpId="0" animBg="1"/>
      <p:bldP spid="10257" grpId="0" animBg="1"/>
      <p:bldP spid="7186" grpId="0" animBg="1"/>
      <p:bldP spid="10259" grpId="0" animBg="1"/>
      <p:bldP spid="7188" grpId="0" animBg="1"/>
      <p:bldP spid="10261" grpId="0" animBg="1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70" grpId="0" animBg="1"/>
      <p:bldP spid="10271" grpId="0" animBg="1"/>
      <p:bldP spid="10272" grpId="0" animBg="1"/>
      <p:bldP spid="10273" grpId="0" animBg="1"/>
      <p:bldP spid="10274" grpId="0" animBg="1"/>
      <p:bldP spid="10275" grpId="0" animBg="1"/>
      <p:bldP spid="10276" grpId="0" animBg="1"/>
      <p:bldP spid="10277" grpId="0" animBg="1"/>
      <p:bldP spid="10278" grpId="0" animBg="1"/>
      <p:bldP spid="10279" grpId="0" animBg="1"/>
      <p:bldP spid="10280" grpId="0" animBg="1"/>
      <p:bldP spid="10281" grpId="0" animBg="1"/>
      <p:bldP spid="10282" grpId="0" animBg="1"/>
      <p:bldP spid="10283" grpId="0" animBg="1"/>
      <p:bldP spid="10284" grpId="0" animBg="1"/>
      <p:bldP spid="10285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Bildschirmpräsentation (4:3)</PresentationFormat>
  <Paragraphs>249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Standarddesign</vt:lpstr>
      <vt:lpstr>PowerPoint-Präsentation</vt:lpstr>
      <vt:lpstr>Einstufungsmodell für  weibl./gem. E-Jugend weibl./gem. D-Jugend</vt:lpstr>
      <vt:lpstr>Spielmodus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Anja</dc:creator>
  <cp:lastModifiedBy>Schlee</cp:lastModifiedBy>
  <cp:revision>166</cp:revision>
  <dcterms:created xsi:type="dcterms:W3CDTF">2007-03-06T15:05:52Z</dcterms:created>
  <dcterms:modified xsi:type="dcterms:W3CDTF">2013-02-13T12:48:09Z</dcterms:modified>
</cp:coreProperties>
</file>